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5" r:id="rId2"/>
    <p:sldId id="281" r:id="rId3"/>
    <p:sldId id="282" r:id="rId4"/>
    <p:sldId id="283" r:id="rId5"/>
    <p:sldId id="284" r:id="rId6"/>
    <p:sldId id="304" r:id="rId7"/>
    <p:sldId id="301" r:id="rId8"/>
    <p:sldId id="302" r:id="rId9"/>
    <p:sldId id="303" r:id="rId10"/>
    <p:sldId id="277" r:id="rId11"/>
    <p:sldId id="293" r:id="rId12"/>
    <p:sldId id="285" r:id="rId13"/>
    <p:sldId id="294" r:id="rId14"/>
    <p:sldId id="286" r:id="rId15"/>
    <p:sldId id="295" r:id="rId16"/>
    <p:sldId id="287" r:id="rId17"/>
    <p:sldId id="296" r:id="rId18"/>
    <p:sldId id="289" r:id="rId19"/>
    <p:sldId id="298" r:id="rId20"/>
    <p:sldId id="290" r:id="rId21"/>
    <p:sldId id="299" r:id="rId22"/>
    <p:sldId id="288" r:id="rId23"/>
    <p:sldId id="297" r:id="rId24"/>
    <p:sldId id="292" r:id="rId25"/>
    <p:sldId id="300" r:id="rId26"/>
    <p:sldId id="306" r:id="rId27"/>
    <p:sldId id="307" r:id="rId28"/>
    <p:sldId id="305" r:id="rId29"/>
    <p:sldId id="308" r:id="rId30"/>
    <p:sldId id="28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C8D1"/>
    <a:srgbClr val="14A5AC"/>
    <a:srgbClr val="E73A1C"/>
    <a:srgbClr val="0D6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86" y="-8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A0B7E-76A6-4922-881A-31F55C75BE62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96509-3CBA-42DC-82A3-07762EF813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405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42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934278" y="706605"/>
            <a:ext cx="2171446" cy="6386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331114"/>
            <a:ext cx="2953871" cy="750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zh-CN" altLang="en-US" dirty="0" smtClean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505990-BC52-416E-9197-CC5295CD088D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64D650-7DD2-4B22-AAA8-AD86E4A3299A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6924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460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718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5131" y="827927"/>
            <a:ext cx="4717349" cy="445527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9172835">
            <a:off x="5104910" y="3139255"/>
            <a:ext cx="3312355" cy="187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6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>
            <a:lum bright="20000"/>
          </a:blip>
          <a:stretch>
            <a:fillRect/>
          </a:stretch>
        </p:blipFill>
        <p:spPr>
          <a:xfrm>
            <a:off x="934278" y="706605"/>
            <a:ext cx="2171446" cy="6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43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6437630"/>
            <a:ext cx="12192000" cy="426720"/>
            <a:chOff x="0" y="6437630"/>
            <a:chExt cx="12192000" cy="42672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437630"/>
              <a:ext cx="1219200" cy="42672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0150" y="6437630"/>
              <a:ext cx="1219200" cy="4267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0300" y="6437630"/>
              <a:ext cx="1219200" cy="4267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92830" y="6437630"/>
              <a:ext cx="1219200" cy="4267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980" y="6437630"/>
              <a:ext cx="1219200" cy="4267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3130" y="6437630"/>
              <a:ext cx="1219200" cy="4267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3280" y="6437630"/>
              <a:ext cx="1219200" cy="42672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3430" y="6437630"/>
              <a:ext cx="1219200" cy="42672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3580" y="6437630"/>
              <a:ext cx="1219200" cy="42672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86110" y="6437630"/>
              <a:ext cx="1219200" cy="42672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/>
            <a:srcRect r="83125"/>
            <a:stretch/>
          </p:blipFill>
          <p:spPr>
            <a:xfrm>
              <a:off x="11986260" y="6437630"/>
              <a:ext cx="205740" cy="426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400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259746" y="3740751"/>
            <a:ext cx="33473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点击</a:t>
            </a:r>
            <a:r>
              <a:rPr kumimoji="1"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Logo</a:t>
            </a:r>
            <a:r>
              <a:rPr kumimoji="1"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获取更多优质模板（放映模式）</a:t>
            </a:r>
          </a:p>
        </p:txBody>
      </p:sp>
      <p:pic>
        <p:nvPicPr>
          <p:cNvPr id="3" name="图片 2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1" y="2657355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2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8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34526" y="3013502"/>
            <a:ext cx="4722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zh-CN" altLang="en-US" sz="60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量词是</a:t>
            </a:r>
            <a:r>
              <a:rPr kumimoji="1" lang="zh-TW" altLang="en-US" sz="60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世乇</a:t>
            </a:r>
            <a:endParaRPr kumimoji="1" lang="zh-CN" altLang="en-US" sz="6000" dirty="0" smtClean="0">
              <a:solidFill>
                <a:srgbClr val="14A5AC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38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51" y="890860"/>
            <a:ext cx="1989155" cy="382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603" y="435779"/>
            <a:ext cx="2146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汉语量词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898" y="600242"/>
            <a:ext cx="5816204" cy="565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7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51" y="890860"/>
            <a:ext cx="1989155" cy="382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603" y="435779"/>
            <a:ext cx="2146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英语量词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050" name="Picture 2" descr="https://gimg2.baidu.com/image_search/src=http%3A%2F%2Fi.nibaku.com%2Fimg_3_383584539x3941764726_26.jpg&amp;refer=http%3A%2F%2Fi.nibaku.com&amp;app=2002&amp;size=f9999,10000&amp;q=a80&amp;n=0&amp;g=0n&amp;fmt=jpeg?sec=1620205428&amp;t=e6cceee59da34fbd901138ba9ff74a2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468" y="1175420"/>
            <a:ext cx="5961065" cy="49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4"/>
          <p:cNvSpPr txBox="1"/>
          <p:nvPr/>
        </p:nvSpPr>
        <p:spPr>
          <a:xfrm>
            <a:off x="2808493" y="466556"/>
            <a:ext cx="7697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你们学过哪些英文量词呢？它们都用于哪些词？</a:t>
            </a:r>
            <a:endParaRPr lang="zh-CN" altLang="en-US" sz="28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552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40" y="900191"/>
            <a:ext cx="1989155" cy="382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603" y="435779"/>
            <a:ext cx="251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福州话量词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文本框 4"/>
          <p:cNvSpPr txBox="1"/>
          <p:nvPr/>
        </p:nvSpPr>
        <p:spPr>
          <a:xfrm>
            <a:off x="2247112" y="1903470"/>
            <a:ext cx="76977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思考：在汉语中，量词是一个区别于其他语言的有趣现象。那么，在福州话里，也有自己独特的量词系统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。</a:t>
            </a: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40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现在，请同学们拿出一把笔。</a:t>
            </a:r>
            <a:endParaRPr lang="zh-CN" altLang="en-US" sz="40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909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40" y="900191"/>
            <a:ext cx="1989155" cy="382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603" y="435779"/>
            <a:ext cx="251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福州话量词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文本框 4"/>
          <p:cNvSpPr txBox="1"/>
          <p:nvPr/>
        </p:nvSpPr>
        <p:spPr>
          <a:xfrm>
            <a:off x="2526534" y="1903470"/>
            <a:ext cx="7697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Q</a:t>
            </a:r>
            <a:r>
              <a:rPr lang="zh-CN" altLang="en-US" sz="40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：用</a:t>
            </a:r>
            <a:r>
              <a:rPr lang="zh-CN" altLang="en-US" sz="40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福州话怎么说“一只猫”？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0" y="3170755"/>
            <a:ext cx="232410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4"/>
          <p:cNvSpPr txBox="1"/>
          <p:nvPr/>
        </p:nvSpPr>
        <p:spPr>
          <a:xfrm>
            <a:off x="1978069" y="1733940"/>
            <a:ext cx="87947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</a:t>
            </a:r>
            <a:r>
              <a:rPr lang="zh-CN" altLang="en-US" sz="40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还听说过或用过哪些福州话的量词吗？和普通话里的是否相同？</a:t>
            </a:r>
          </a:p>
        </p:txBody>
      </p:sp>
    </p:spTree>
    <p:extLst>
      <p:ext uri="{BB962C8B-B14F-4D97-AF65-F5344CB8AC3E}">
        <p14:creationId xmlns:p14="http://schemas.microsoft.com/office/powerpoint/2010/main" val="337406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-0.55937 -0.00555 " pathEditMode="fixed" rAng="0" ptsTypes="AA">
                                      <p:cBhvr>
                                        <p:cTn id="6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5858" y="746449"/>
            <a:ext cx="16048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zieh24</a:t>
            </a:r>
          </a:p>
          <a:p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只</a:t>
            </a:r>
            <a:endParaRPr lang="zh-CN" altLang="en-US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5858" y="2676331"/>
            <a:ext cx="16048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leing213</a:t>
            </a:r>
          </a:p>
          <a:p>
            <a:r>
              <a:rPr lang="zh-TW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楞</a:t>
            </a:r>
            <a:endParaRPr lang="zh-CN" altLang="en-US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5858" y="4606212"/>
            <a:ext cx="16048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lak5</a:t>
            </a:r>
          </a:p>
          <a:p>
            <a:r>
              <a:rPr lang="zh-TW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粒</a:t>
            </a:r>
            <a:endParaRPr lang="zh-CN" altLang="en-US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97959" y="2724305"/>
            <a:ext cx="2099388" cy="981269"/>
          </a:xfrm>
          <a:prstGeom prst="rect">
            <a:avLst/>
          </a:prstGeom>
          <a:solidFill>
            <a:srgbClr val="14A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沙</a:t>
            </a:r>
            <a:endParaRPr lang="zh-CN" altLang="en-US" sz="44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97959" y="794423"/>
            <a:ext cx="2099388" cy="981269"/>
          </a:xfrm>
          <a:prstGeom prst="rect">
            <a:avLst/>
          </a:prstGeom>
          <a:solidFill>
            <a:srgbClr val="14A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豆腐</a:t>
            </a:r>
            <a:endParaRPr lang="zh-CN" altLang="en-US" sz="44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97959" y="4654186"/>
            <a:ext cx="2099388" cy="981269"/>
          </a:xfrm>
          <a:prstGeom prst="rect">
            <a:avLst/>
          </a:prstGeom>
          <a:solidFill>
            <a:srgbClr val="14A5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学生</a:t>
            </a:r>
            <a:endParaRPr lang="zh-CN" altLang="en-US" sz="44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0350" y="2724304"/>
            <a:ext cx="1480457" cy="981269"/>
          </a:xfrm>
          <a:prstGeom prst="rect">
            <a:avLst/>
          </a:prstGeom>
          <a:noFill/>
          <a:ln>
            <a:solidFill>
              <a:srgbClr val="14A5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endParaRPr lang="zh-CN" altLang="en-US" sz="4400" dirty="0">
              <a:solidFill>
                <a:srgbClr val="14A5AC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11" name="直接连接符 10"/>
          <p:cNvCxnSpPr>
            <a:stCxn id="9" idx="3"/>
            <a:endCxn id="3" idx="1"/>
          </p:cNvCxnSpPr>
          <p:nvPr/>
        </p:nvCxnSpPr>
        <p:spPr>
          <a:xfrm flipV="1">
            <a:off x="1800807" y="1285058"/>
            <a:ext cx="1185051" cy="192988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9" idx="3"/>
            <a:endCxn id="4" idx="1"/>
          </p:cNvCxnSpPr>
          <p:nvPr/>
        </p:nvCxnSpPr>
        <p:spPr>
          <a:xfrm>
            <a:off x="1800807" y="3214939"/>
            <a:ext cx="1185051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9" idx="3"/>
            <a:endCxn id="5" idx="1"/>
          </p:cNvCxnSpPr>
          <p:nvPr/>
        </p:nvCxnSpPr>
        <p:spPr>
          <a:xfrm>
            <a:off x="1800807" y="3214939"/>
            <a:ext cx="1185051" cy="19298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3" idx="3"/>
            <a:endCxn id="8" idx="1"/>
          </p:cNvCxnSpPr>
          <p:nvPr/>
        </p:nvCxnSpPr>
        <p:spPr>
          <a:xfrm>
            <a:off x="4590661" y="1285058"/>
            <a:ext cx="2407298" cy="38597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4" idx="3"/>
            <a:endCxn id="7" idx="1"/>
          </p:cNvCxnSpPr>
          <p:nvPr/>
        </p:nvCxnSpPr>
        <p:spPr>
          <a:xfrm flipV="1">
            <a:off x="4590661" y="1285058"/>
            <a:ext cx="2407298" cy="19298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5" idx="3"/>
            <a:endCxn id="6" idx="1"/>
          </p:cNvCxnSpPr>
          <p:nvPr/>
        </p:nvCxnSpPr>
        <p:spPr>
          <a:xfrm flipV="1">
            <a:off x="4590661" y="3214940"/>
            <a:ext cx="2407298" cy="192988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13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</a:rPr>
              <a:t>ba33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9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1311" y="438347"/>
            <a:ext cx="738664" cy="2715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把铁锤囝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2650" y="693699"/>
            <a:ext cx="46386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82" y="2063646"/>
            <a:ext cx="42195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66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41269" y="331749"/>
            <a:ext cx="461962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2178">
            <a:off x="4184994" y="1608258"/>
            <a:ext cx="6942695" cy="347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2650" y="693699"/>
            <a:ext cx="46386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2903">
            <a:off x="5258833" y="501391"/>
            <a:ext cx="4704086" cy="312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82" y="2063646"/>
            <a:ext cx="42195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19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蔸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3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 smtClean="0">
                <a:solidFill>
                  <a:schemeClr val="bg1"/>
                </a:solidFill>
              </a:rPr>
              <a:t>d</a:t>
            </a:r>
            <a:r>
              <a:rPr lang="en-US" altLang="zh-CN" sz="4000" dirty="0" err="1" smtClean="0">
                <a:solidFill>
                  <a:schemeClr val="bg1"/>
                </a:solidFill>
              </a:rPr>
              <a:t>ā</a:t>
            </a:r>
            <a:r>
              <a:rPr lang="en-US" altLang="zh-TW" sz="4000" dirty="0" err="1" smtClean="0">
                <a:solidFill>
                  <a:schemeClr val="bg1"/>
                </a:solidFill>
              </a:rPr>
              <a:t>u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7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5152487" y="3414287"/>
            <a:ext cx="3315969" cy="1861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55429" y="4404209"/>
            <a:ext cx="3623370" cy="2320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29259" y="2690714"/>
            <a:ext cx="3623370" cy="232062"/>
          </a:xfrm>
          <a:prstGeom prst="rect">
            <a:avLst/>
          </a:prstGeom>
        </p:spPr>
      </p:pic>
      <p:pic>
        <p:nvPicPr>
          <p:cNvPr id="2050" name="Picture 2" descr="https://gimg2.baidu.com/image_search/src=http%3A%2F%2Fwww.168mh.com%2Fwp-content%2Fuploads%2F2019%2F05%2F11d75d2ea554af8.jpg&amp;refer=http%3A%2F%2Fwww.168mh.com&amp;app=2002&amp;size=f9999,10000&amp;q=a80&amp;n=0&amp;g=0n&amp;fmt=jpeg?sec=1620207543&amp;t=92894a4226430d4008452a3290916a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53" y="295023"/>
            <a:ext cx="5303934" cy="39896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166405" y="541176"/>
            <a:ext cx="738664" cy="2018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蜀蔸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榕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树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052" name="Picture 4" descr="https://gimg2.baidu.com/image_search/src=http%3A%2F%2Fwww.lznews.gov.cn%2Fuploadfile%2FThumbnail%2F0%2Fnews_45252.jpg&amp;refer=http%3A%2F%2Fwww.lznews.gov.cn&amp;app=2002&amp;size=f9999,10000&amp;q=a80&amp;n=0&amp;g=0n&amp;fmt=jpeg?sec=1620207946&amp;t=a47df73b3aa94306912da600cf3754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52" y="185170"/>
            <a:ext cx="3222136" cy="2348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https://gimg2.baidu.com/image_search/src=http%3A%2F%2F5b0988e595225.cdn.sohucs.com%2Fimages%2F20171103%2F2cd10bdbbf0d49b8afb10c82d423cd7f.jpeg&amp;refer=http%3A%2F%2F5b0988e595225.cdn.sohucs.com&amp;app=2002&amp;size=f9999,10000&amp;q=a80&amp;n=0&amp;g=0n&amp;fmt=jpeg?sec=1620208094&amp;t=60ced415311f05eb18ac8cfdc6e007e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486" y="3122409"/>
            <a:ext cx="4815841" cy="3213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11" y="5401425"/>
            <a:ext cx="2848753" cy="673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652629" y="669701"/>
            <a:ext cx="738664" cy="5923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蔗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51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韩绍杰邯郸体" panose="02010601030101010101" pitchFamily="2" charset="-122"/>
                <a:ea typeface="韩绍杰邯郸体" panose="02010601030101010101" pitchFamily="2" charset="-122"/>
              </a:rPr>
              <a:t>条</a:t>
            </a:r>
            <a:endParaRPr lang="zh-CN" altLang="en-US" sz="10000" dirty="0">
              <a:solidFill>
                <a:schemeClr val="bg1"/>
              </a:solidFill>
              <a:latin typeface="韩绍杰邯郸体" panose="02010601030101010101" pitchFamily="2" charset="-122"/>
              <a:ea typeface="韩绍杰邯郸体" panose="02010601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3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 smtClean="0">
                <a:solidFill>
                  <a:schemeClr val="bg1"/>
                </a:solidFill>
              </a:rPr>
              <a:t>d</a:t>
            </a:r>
            <a:r>
              <a:rPr lang="en-US" altLang="zh-CN" sz="4000" dirty="0" err="1" smtClean="0">
                <a:solidFill>
                  <a:schemeClr val="bg1"/>
                </a:solidFill>
              </a:rPr>
              <a:t>èu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0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52719" y="3232877"/>
            <a:ext cx="738664" cy="2018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条棍棍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885662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032416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179170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s://gimg2.baidu.com/image_search/src=http%3A%2F%2Fimg14.360buyimg.com%2Fn1%2Fjfs%2Ft17992%2F249%2F1851884944%2F158090%2Fc40adc7c%2F5adab3c8N96f21e4a.jpg&amp;refer=http%3A%2F%2Fimg14.360buyimg.com&amp;app=2002&amp;size=f9999,10000&amp;q=a80&amp;n=0&amp;g=0n&amp;fmt=jpeg?sec=1620210984&amp;t=bf9b703c58548d6938fed19749e2fc2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01320">
            <a:off x="-231773" y="1251887"/>
            <a:ext cx="3410789" cy="341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3151">
            <a:off x="3284125" y="1085548"/>
            <a:ext cx="2197432" cy="218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645519" y="4421543"/>
            <a:ext cx="738664" cy="11161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骨骨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4F1DE"/>
              </a:clrFrom>
              <a:clrTo>
                <a:srgbClr val="F4F1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75420">
            <a:off x="4097203" y="1549157"/>
            <a:ext cx="4326098" cy="214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685839" y="4912193"/>
            <a:ext cx="738664" cy="6255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索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086" name="Picture 14" descr="https://gimg2.baidu.com/image_search/src=http%3A%2F%2Fimg.mp.itc.cn%2Fupload%2F20160729%2Fd0cf0280eb7740ffbf3866122d8670c6_th.jpg&amp;refer=http%3A%2F%2Fimg.mp.itc.cn&amp;app=2002&amp;size=f9999,10000&amp;q=a80&amp;n=0&amp;g=0n&amp;fmt=jpeg?sec=1620212391&amp;t=058fcc42b556513a175773c3f629ab1a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49399" y="1469436"/>
            <a:ext cx="42862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直接连接符 38"/>
          <p:cNvCxnSpPr/>
          <p:nvPr/>
        </p:nvCxnSpPr>
        <p:spPr>
          <a:xfrm>
            <a:off x="9325924" y="818635"/>
            <a:ext cx="0" cy="4714603"/>
          </a:xfrm>
          <a:prstGeom prst="line">
            <a:avLst/>
          </a:prstGeom>
          <a:ln>
            <a:solidFill>
              <a:srgbClr val="19C8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48" y="4951055"/>
            <a:ext cx="41496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84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韩绍杰邯郸体" panose="02010601030101010101" pitchFamily="2" charset="-122"/>
                <a:ea typeface="韩绍杰邯郸体" panose="02010601030101010101" pitchFamily="2" charset="-122"/>
              </a:rPr>
              <a:t>架</a:t>
            </a:r>
            <a:endParaRPr lang="zh-CN" altLang="en-US" sz="10000" dirty="0">
              <a:solidFill>
                <a:schemeClr val="bg1"/>
              </a:solidFill>
              <a:latin typeface="韩绍杰邯郸体" panose="02010601030101010101" pitchFamily="2" charset="-122"/>
              <a:ea typeface="韩绍杰邯郸体" panose="02010601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9598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err="1" smtClean="0">
                <a:solidFill>
                  <a:schemeClr val="bg1"/>
                </a:solidFill>
              </a:rPr>
              <a:t>gǎ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0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2962745" y="4524129"/>
            <a:ext cx="2765339" cy="1552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16893" y="2695392"/>
            <a:ext cx="2599023" cy="1664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57662" y="1253800"/>
            <a:ext cx="2599023" cy="1664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6473709" y="3420999"/>
            <a:ext cx="2378522" cy="133499"/>
          </a:xfrm>
          <a:prstGeom prst="rect">
            <a:avLst/>
          </a:prstGeom>
        </p:spPr>
      </p:pic>
      <p:pic>
        <p:nvPicPr>
          <p:cNvPr id="4098" name="Picture 2" descr="https://ss2.bdstatic.com/70cFvnSh_Q1YnxGkpoWK1HF6hhy/it/u=3872624329,1924615895&amp;fm=26&amp;gp=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38" y="87920"/>
            <a:ext cx="2718693" cy="271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390" y="302089"/>
            <a:ext cx="529768" cy="2393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943" y="1768466"/>
            <a:ext cx="2645294" cy="232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 descr="https://gimg2.baidu.com/image_search/src=http%3A%2F%2Fgaitaobao4.alicdn.com%2Ftfscom%2Fi2%2F3829977765%2FTB2b5WBzH1YBuNjSszeXXablFXa_%21%213829977765.jpg_300x300q90.jpg&amp;refer=http%3A%2F%2Fgaitaobao4.alicdn.com&amp;app=2002&amp;size=f9999,10000&amp;q=a80&amp;n=0&amp;g=0n&amp;fmt=jpeg?sec=1620213919&amp;t=450a9f20d3c699ee1fc2aa4bafebe9c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541" y="5975"/>
            <a:ext cx="1358296" cy="135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s://gimg2.baidu.com/image_search/src=http%3A%2F%2Fhbimg.b0.upaiyun.com%2Fd2f188bdd0a250dd4623dffff4202c799d372a6d6219-SQnlhp_fw658&amp;refer=http%3A%2F%2Fhbimg.b0.upaiyun.com&amp;app=2002&amp;size=f9999,10000&amp;q=a80&amp;n=0&amp;g=0n&amp;fmt=jpeg?sec=1620214174&amp;t=a9300657e1f2a8963ecfc28fafa8480b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172" y="3011883"/>
            <a:ext cx="2908513" cy="222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" y="3405673"/>
            <a:ext cx="4203057" cy="233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87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韩绍杰邯郸体" panose="02010601030101010101" pitchFamily="2" charset="-122"/>
                <a:ea typeface="韩绍杰邯郸体" panose="02010601030101010101" pitchFamily="2" charset="-122"/>
              </a:rPr>
              <a:t>头</a:t>
            </a:r>
            <a:endParaRPr lang="zh-CN" altLang="en-US" sz="10000" dirty="0">
              <a:solidFill>
                <a:schemeClr val="bg1"/>
              </a:solidFill>
              <a:latin typeface="韩绍杰邯郸体" panose="02010601030101010101" pitchFamily="2" charset="-122"/>
              <a:ea typeface="韩绍杰邯郸体" panose="02010601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9598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err="1" smtClean="0">
                <a:solidFill>
                  <a:schemeClr val="bg1"/>
                </a:solidFill>
              </a:rPr>
              <a:t>tàu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22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780" y="612421"/>
            <a:ext cx="7686619" cy="430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575328" y="603091"/>
            <a:ext cx="738664" cy="2018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头老鼠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41" y="4506686"/>
            <a:ext cx="12192000" cy="19594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416" y="4936950"/>
            <a:ext cx="1363336" cy="101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7722">
            <a:off x="1464229" y="4804244"/>
            <a:ext cx="1114773" cy="55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17232"/>
            <a:ext cx="1366481" cy="145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348" y="4565013"/>
            <a:ext cx="1970186" cy="133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061" y="384711"/>
            <a:ext cx="651338" cy="70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 descr="https://gimg2.baidu.com/image_search/src=http%3A%2F%2Fimg.mp.itc.cn%2Fupload%2F20170616%2F44658bc05eb44d4199e1d7933065b252.jpg&amp;refer=http%3A%2F%2Fimg.mp.itc.cn&amp;app=2002&amp;size=f9999,10000&amp;q=a80&amp;n=0&amp;g=0n&amp;fmt=jpeg?sec=1620218284&amp;t=caa00180ac2dc2a92978cab8052e43cc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944" y="1175657"/>
            <a:ext cx="889841" cy="83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7380514" y="3461657"/>
            <a:ext cx="1166327" cy="114766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12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82 -0.00069 0.00469 -0.00092 0.00612 -0.00393 C 0.01094 -0.01435 0.00208 -0.00208 0.00911 -0.01088 C 0.01054 -0.02268 0.01302 -0.03402 0.01445 -0.04606 C 0.01575 -0.08194 0.0177 -0.125 0.02291 -0.16064 C 0.02356 -0.17176 0.02382 -0.18356 0.02604 -0.19444 C 0.02721 -0.20833 0.02643 -0.225 0.02903 -0.23796 C 0.03046 -0.25347 0.03072 -0.26898 0.03293 -0.28426 C 0.03346 -0.29097 0.03372 -0.29791 0.03437 -0.30463 C 0.03489 -0.31018 0.03593 -0.32106 0.03593 -0.32106 C 0.03567 -0.34514 0.03567 -0.36898 0.03515 -0.39305 C 0.03515 -0.3949 0.03359 -0.40023 0.03293 -0.40139 C 0.01875 -0.42338 0.03137 -0.40115 0.02747 -0.4081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47 -0.4081 C 0.02409 -0.41297 0.02018 -0.42153 0.01654 -0.42408 C 0.01471 -0.43009 0.01354 -0.43241 0.01055 -0.43565 C 0.00769 -0.44445 0.00131 -0.45255 -0.00351 -0.45579 C -0.00676 -0.46111 -0.00963 -0.46389 -0.01366 -0.46621 C -0.01965 -0.47408 -0.02642 -0.47662 -0.03319 -0.48009 C -0.0436 -0.48588 -0.05311 -0.49028 -0.06404 -0.49167 C -0.07771 -0.49607 -0.09008 -0.49815 -0.10439 -0.49908 C -0.13316 -0.50787 -0.11858 -0.50394 -0.18432 -0.49908 C -0.18667 -0.49884 -0.18862 -0.49398 -0.19096 -0.49306 C -0.19526 -0.48704 -0.19981 -0.48079 -0.20437 -0.47616 C -0.2084 -0.4669 -0.21426 -0.45695 -0.21986 -0.45301 C -0.22598 -0.43935 -0.23249 -0.42709 -0.24004 -0.41713 C -0.24225 -0.41412 -0.24329 -0.4088 -0.24537 -0.40556 C -0.24876 -0.39468 -0.25279 -0.38496 -0.25618 -0.37361 C -0.25696 -0.3713 -0.25696 -0.36829 -0.25748 -0.36528 C -0.25774 -0.36389 -0.258 -0.36065 -0.258 -0.36042 C -0.25774 -0.35162 -0.258 -0.34121 -0.2554 -0.33357 C -0.25488 -0.32709 -0.25462 -0.32315 -0.25279 -0.31783 C -0.25253 -0.31574 -0.2524 -0.31389 -0.25214 -0.31204 C -0.25175 -0.31042 -0.2511 -0.30949 -0.25071 -0.30741 C -0.24915 -0.29838 -0.24876 -0.29051 -0.24602 -0.28148 C -0.24446 -0.26806 -0.24134 -0.25741 -0.23939 -0.24422 C -0.2386 -0.23982 -0.2373 -0.23542 -0.23665 -0.23125 C -0.23652 -0.22963 -0.236 -0.22685 -0.236 -0.22662 " pathEditMode="relative" rAng="0" ptsTypes="ffffffffffffffffffffffff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0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6 -0.22662 C -0.24681 -0.23264 -0.2593 -0.22986 -0.27102 -0.22546 C -0.2757 -0.22129 -0.28091 -0.21921 -0.28586 -0.2162 C -0.28911 -0.21041 -0.29406 -0.20926 -0.29783 -0.2044 C -0.30512 -0.19606 -0.31241 -0.18819 -0.32074 -0.18449 C -0.32686 -0.17777 -0.33389 -0.17384 -0.34027 -0.16875 C -0.34287 -0.1662 -0.34405 -0.16227 -0.3473 -0.16088 C -0.35342 -0.15301 -0.35055 -0.15555 -0.35576 -0.15139 C -0.35784 -0.14629 -0.3598 -0.14074 -0.36162 -0.13541 C -0.36279 -0.13379 -0.36396 -0.13032 -0.36396 -0.13009 C -0.36539 -0.12245 -0.36826 -0.11504 -0.37034 -0.10764 C -0.37294 -0.09745 -0.37386 -0.08565 -0.37581 -0.07477 C -0.37646 -0.06088 -0.37672 -0.04953 -0.37932 -0.03634 C -0.38049 -0.03194 -0.38167 -0.02315 -0.38167 -0.02291 C -0.38284 -0.00717 -0.38687 0.0088 -0.38922 0.02431 C -0.39013 0.03635 -0.39156 0.04746 -0.39416 0.0588 C -0.39507 0.0706 -0.39716 0.08287 -0.39937 0.09445 C -0.39937 0.10556 -0.40315 0.13912 -0.39651 0.1551 C -0.39507 0.16181 -0.39507 0.16574 -0.39247 0.17107 C -0.39013 0.18241 -0.3857 0.18959 -0.38258 0.2 C -0.38049 0.20787 -0.37724 0.2176 -0.37412 0.22408 C -0.37321 0.22894 -0.37386 0.22685 -0.37229 0.23102 L -0.37321 0.21991 " pathEditMode="relative" rAng="0" ptsTypes="fffffffffffffffffffff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57" y="2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321 0.2199 C -0.37268 0.22129 -0.37242 0.22314 -0.37164 0.22407 C -0.37034 0.22569 -0.36696 0.22615 -0.36696 0.22638 C -0.35902 0.23588 -0.35068 0.24166 -0.34118 0.24513 C -0.3365 0.24791 -0.33285 0.25301 -0.32777 0.25347 C -0.32101 0.25532 -0.31424 0.25555 -0.30734 0.25671 C -0.29406 0.25625 -0.28091 0.25625 -0.2675 0.25532 C -0.26126 0.25416 -0.25501 0.25115 -0.24876 0.25 C -0.2265 0.24629 -0.20437 0.24027 -0.18211 0.23773 C -0.17039 0.2324 -0.1579 0.2324 -0.14605 0.22824 C -0.14136 0.22268 -0.13564 0.22176 -0.1303 0.21875 C -0.12509 0.21597 -0.12171 0.20995 -0.11624 0.20787 C -0.11025 0.1993 -0.10231 0.19467 -0.09515 0.19143 C -0.08851 0.18379 -0.08018 0.18078 -0.07315 0.175 C -0.06821 0.17083 -0.06287 0.16597 -0.05753 0.16412 C -0.05167 0.15787 -0.04491 0.15486 -0.03853 0.15069 C -0.03293 0.14305 -0.02499 0.13842 -0.01835 0.13449 C -0.01444 0.12963 -0.00989 0.12685 -0.00572 0.12361 C 0.00352 0.11481 -0.0026 0.11875 0.00287 0.11551 C 0.00716 0.10995 0.01198 0.10486 0.01706 0.10185 C 0.02044 0.09745 0.02383 0.09421 0.02799 0.09236 C 0.0332 0.08634 0.03906 0.08125 0.04452 0.07592 C 0.05012 0.0706 0.05559 0.06296 0.06093 0.05694 C 0.06418 0.05301 0.06809 0.04953 0.07108 0.04467 C 0.0759 0.03657 0.08722 0.01759 0.09308 0.01504 C 0.09412 0.01319 0.0949 0.01111 0.09607 0.00949 C 0.09698 0.00833 0.09842 0.0081 0.09933 0.00694 C 0.10297 0.00185 0.10597 -0.00556 0.10948 -0.01088 C 0.11378 -0.01737 0.11794 -0.02408 0.12198 -0.03125 C 0.12719 -0.04051 0.13018 -0.05324 0.13526 -0.0625 C 0.13825 -0.0676 0.14281 -0.06945 0.14554 -0.07477 C 0.1484 -0.0801 0.14684 -0.07824 0.15023 -0.08033 C 0.15257 -0.09561 0.15582 -0.11065 0.15817 -0.12616 C 0.15973 -0.1375 0.15973 -0.14977 0.16272 -0.16019 C 0.16455 -0.17176 0.16663 -0.18287 0.17066 -0.19283 C 0.17171 -0.20024 0.17353 -0.20741 0.17535 -0.21459 C 0.176 -0.22153 0.17626 -0.22662 0.17847 -0.23218 C 0.18017 -0.24306 0.1829 -0.25348 0.18394 -0.26482 C 0.18589 -0.28496 0.18707 -0.30649 0.1911 -0.32593 C 0.1924 -0.34445 0.19305 -0.36297 0.19488 -0.38149 C 0.1954 -0.3875 0.19579 -0.39352 0.19657 -0.39931 C 0.19696 -0.40209 0.19813 -0.40741 0.19813 -0.40718 C 0.19852 -0.41505 0.19891 -0.42084 0.20034 -0.42778 C 0.20125 -0.46598 0.20125 -0.45232 0.20125 -0.46829 " pathEditMode="relative" rAng="0" ptsTypes="fffffffffffffffffffffffffffffffffffffffffff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6" y="-3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  <p:bldP spid="2" grpId="1" animBg="1"/>
      <p:bldP spid="2" grpId="2" animBg="1"/>
      <p:bldP spid="2" grpId="3" animBg="1"/>
      <p:bldP spid="2" grpId="4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zieh24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5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5737" y="541177"/>
            <a:ext cx="738664" cy="17168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两只侬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01" y="251926"/>
            <a:ext cx="3517177" cy="344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https://gimg2.baidu.com/image_search/src=http%3A%2F%2Fdpic.tiankong.com%2Fdl%2Fc6%2FQJ8833310278.jpg&amp;refer=http%3A%2F%2Fdpic.tiankong.com&amp;app=2002&amp;size=f9999,10000&amp;q=a80&amp;n=0&amp;g=0n&amp;fmt=jpeg?sec=1620220322&amp;t=8adf15929392a184ecb3848331af6a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2352674"/>
            <a:ext cx="603885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https://ss0.bdstatic.com/70cFvHSh_Q1YnxGkpoWK1HF6hhy/it/u=1658190701,2842903427&amp;fm=26&amp;gp=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513" y="4721290"/>
            <a:ext cx="774596" cy="96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306790" y="3853543"/>
            <a:ext cx="738664" cy="21118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伲囝哥映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992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芘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solidFill>
                  <a:schemeClr val="bg1"/>
                </a:solidFill>
              </a:rPr>
              <a:t>bik5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45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338946" y="1223356"/>
            <a:ext cx="5514108" cy="4411288"/>
            <a:chOff x="1709736" y="995364"/>
            <a:chExt cx="6119806" cy="4895853"/>
          </a:xfr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13500000" scaled="1"/>
            <a:tileRect/>
          </a:gradFill>
        </p:grpSpPr>
        <p:sp>
          <p:nvSpPr>
            <p:cNvPr id="16" name="Freeform 5"/>
            <p:cNvSpPr>
              <a:spLocks/>
            </p:cNvSpPr>
            <p:nvPr/>
          </p:nvSpPr>
          <p:spPr bwMode="invGray">
            <a:xfrm>
              <a:off x="5276845" y="5608643"/>
              <a:ext cx="336551" cy="282574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64" y="16"/>
                </a:cxn>
                <a:cxn ang="0">
                  <a:pos x="80" y="8"/>
                </a:cxn>
                <a:cxn ang="0">
                  <a:pos x="96" y="16"/>
                </a:cxn>
                <a:cxn ang="0">
                  <a:pos x="120" y="0"/>
                </a:cxn>
                <a:cxn ang="0">
                  <a:pos x="152" y="8"/>
                </a:cxn>
                <a:cxn ang="0">
                  <a:pos x="168" y="0"/>
                </a:cxn>
                <a:cxn ang="0">
                  <a:pos x="176" y="32"/>
                </a:cxn>
                <a:cxn ang="0">
                  <a:pos x="152" y="48"/>
                </a:cxn>
                <a:cxn ang="0">
                  <a:pos x="144" y="104"/>
                </a:cxn>
                <a:cxn ang="0">
                  <a:pos x="128" y="120"/>
                </a:cxn>
                <a:cxn ang="0">
                  <a:pos x="128" y="144"/>
                </a:cxn>
                <a:cxn ang="0">
                  <a:pos x="104" y="136"/>
                </a:cxn>
                <a:cxn ang="0">
                  <a:pos x="96" y="144"/>
                </a:cxn>
                <a:cxn ang="0">
                  <a:pos x="96" y="16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8" y="136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40" y="32"/>
                </a:cxn>
                <a:cxn ang="0">
                  <a:pos x="48" y="16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invGray">
            <a:xfrm>
              <a:off x="6486517" y="995364"/>
              <a:ext cx="1343025" cy="1225552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32" y="104"/>
                </a:cxn>
                <a:cxn ang="0">
                  <a:pos x="72" y="104"/>
                </a:cxn>
                <a:cxn ang="0">
                  <a:pos x="104" y="176"/>
                </a:cxn>
                <a:cxn ang="0">
                  <a:pos x="160" y="160"/>
                </a:cxn>
                <a:cxn ang="0">
                  <a:pos x="232" y="168"/>
                </a:cxn>
                <a:cxn ang="0">
                  <a:pos x="216" y="312"/>
                </a:cxn>
                <a:cxn ang="0">
                  <a:pos x="192" y="392"/>
                </a:cxn>
                <a:cxn ang="0">
                  <a:pos x="104" y="464"/>
                </a:cxn>
                <a:cxn ang="0">
                  <a:pos x="152" y="488"/>
                </a:cxn>
                <a:cxn ang="0">
                  <a:pos x="136" y="520"/>
                </a:cxn>
                <a:cxn ang="0">
                  <a:pos x="176" y="544"/>
                </a:cxn>
                <a:cxn ang="0">
                  <a:pos x="192" y="576"/>
                </a:cxn>
                <a:cxn ang="0">
                  <a:pos x="288" y="584"/>
                </a:cxn>
                <a:cxn ang="0">
                  <a:pos x="320" y="592"/>
                </a:cxn>
                <a:cxn ang="0">
                  <a:pos x="384" y="640"/>
                </a:cxn>
                <a:cxn ang="0">
                  <a:pos x="424" y="664"/>
                </a:cxn>
                <a:cxn ang="0">
                  <a:pos x="432" y="624"/>
                </a:cxn>
                <a:cxn ang="0">
                  <a:pos x="480" y="696"/>
                </a:cxn>
                <a:cxn ang="0">
                  <a:pos x="496" y="680"/>
                </a:cxn>
                <a:cxn ang="0">
                  <a:pos x="552" y="680"/>
                </a:cxn>
                <a:cxn ang="0">
                  <a:pos x="592" y="632"/>
                </a:cxn>
                <a:cxn ang="0">
                  <a:pos x="600" y="528"/>
                </a:cxn>
                <a:cxn ang="0">
                  <a:pos x="664" y="536"/>
                </a:cxn>
                <a:cxn ang="0">
                  <a:pos x="680" y="344"/>
                </a:cxn>
                <a:cxn ang="0">
                  <a:pos x="696" y="296"/>
                </a:cxn>
                <a:cxn ang="0">
                  <a:pos x="704" y="256"/>
                </a:cxn>
                <a:cxn ang="0">
                  <a:pos x="608" y="320"/>
                </a:cxn>
                <a:cxn ang="0">
                  <a:pos x="560" y="360"/>
                </a:cxn>
                <a:cxn ang="0">
                  <a:pos x="488" y="304"/>
                </a:cxn>
                <a:cxn ang="0">
                  <a:pos x="440" y="280"/>
                </a:cxn>
                <a:cxn ang="0">
                  <a:pos x="376" y="256"/>
                </a:cxn>
                <a:cxn ang="0">
                  <a:pos x="360" y="240"/>
                </a:cxn>
                <a:cxn ang="0">
                  <a:pos x="336" y="248"/>
                </a:cxn>
                <a:cxn ang="0">
                  <a:pos x="264" y="128"/>
                </a:cxn>
                <a:cxn ang="0">
                  <a:pos x="248" y="88"/>
                </a:cxn>
                <a:cxn ang="0">
                  <a:pos x="144" y="24"/>
                </a:cxn>
                <a:cxn ang="0">
                  <a:pos x="16" y="16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invGray">
            <a:xfrm>
              <a:off x="6621458" y="1938339"/>
              <a:ext cx="1008062" cy="706438"/>
            </a:xfrm>
            <a:custGeom>
              <a:avLst/>
              <a:gdLst/>
              <a:ahLst/>
              <a:cxnLst>
                <a:cxn ang="0">
                  <a:pos x="528" y="144"/>
                </a:cxn>
                <a:cxn ang="0">
                  <a:pos x="480" y="144"/>
                </a:cxn>
                <a:cxn ang="0">
                  <a:pos x="456" y="120"/>
                </a:cxn>
                <a:cxn ang="0">
                  <a:pos x="424" y="152"/>
                </a:cxn>
                <a:cxn ang="0">
                  <a:pos x="416" y="136"/>
                </a:cxn>
                <a:cxn ang="0">
                  <a:pos x="408" y="160"/>
                </a:cxn>
                <a:cxn ang="0">
                  <a:pos x="360" y="128"/>
                </a:cxn>
                <a:cxn ang="0">
                  <a:pos x="360" y="88"/>
                </a:cxn>
                <a:cxn ang="0">
                  <a:pos x="344" y="96"/>
                </a:cxn>
                <a:cxn ang="0">
                  <a:pos x="352" y="128"/>
                </a:cxn>
                <a:cxn ang="0">
                  <a:pos x="328" y="128"/>
                </a:cxn>
                <a:cxn ang="0">
                  <a:pos x="312" y="104"/>
                </a:cxn>
                <a:cxn ang="0">
                  <a:pos x="296" y="104"/>
                </a:cxn>
                <a:cxn ang="0">
                  <a:pos x="248" y="56"/>
                </a:cxn>
                <a:cxn ang="0">
                  <a:pos x="216" y="72"/>
                </a:cxn>
                <a:cxn ang="0">
                  <a:pos x="216" y="56"/>
                </a:cxn>
                <a:cxn ang="0">
                  <a:pos x="160" y="64"/>
                </a:cxn>
                <a:cxn ang="0">
                  <a:pos x="120" y="40"/>
                </a:cxn>
                <a:cxn ang="0">
                  <a:pos x="120" y="0"/>
                </a:cxn>
                <a:cxn ang="0">
                  <a:pos x="104" y="8"/>
                </a:cxn>
                <a:cxn ang="0">
                  <a:pos x="64" y="8"/>
                </a:cxn>
                <a:cxn ang="0">
                  <a:pos x="72" y="56"/>
                </a:cxn>
                <a:cxn ang="0">
                  <a:pos x="48" y="56"/>
                </a:cxn>
                <a:cxn ang="0">
                  <a:pos x="8" y="32"/>
                </a:cxn>
                <a:cxn ang="0">
                  <a:pos x="0" y="56"/>
                </a:cxn>
                <a:cxn ang="0">
                  <a:pos x="32" y="88"/>
                </a:cxn>
                <a:cxn ang="0">
                  <a:pos x="24" y="120"/>
                </a:cxn>
                <a:cxn ang="0">
                  <a:pos x="48" y="160"/>
                </a:cxn>
                <a:cxn ang="0">
                  <a:pos x="88" y="136"/>
                </a:cxn>
                <a:cxn ang="0">
                  <a:pos x="112" y="184"/>
                </a:cxn>
                <a:cxn ang="0">
                  <a:pos x="112" y="224"/>
                </a:cxn>
                <a:cxn ang="0">
                  <a:pos x="152" y="224"/>
                </a:cxn>
                <a:cxn ang="0">
                  <a:pos x="168" y="264"/>
                </a:cxn>
                <a:cxn ang="0">
                  <a:pos x="176" y="232"/>
                </a:cxn>
                <a:cxn ang="0">
                  <a:pos x="208" y="280"/>
                </a:cxn>
                <a:cxn ang="0">
                  <a:pos x="232" y="320"/>
                </a:cxn>
                <a:cxn ang="0">
                  <a:pos x="232" y="344"/>
                </a:cxn>
                <a:cxn ang="0">
                  <a:pos x="264" y="400"/>
                </a:cxn>
                <a:cxn ang="0">
                  <a:pos x="288" y="376"/>
                </a:cxn>
                <a:cxn ang="0">
                  <a:pos x="304" y="328"/>
                </a:cxn>
                <a:cxn ang="0">
                  <a:pos x="320" y="320"/>
                </a:cxn>
                <a:cxn ang="0">
                  <a:pos x="336" y="328"/>
                </a:cxn>
                <a:cxn ang="0">
                  <a:pos x="328" y="344"/>
                </a:cxn>
                <a:cxn ang="0">
                  <a:pos x="376" y="344"/>
                </a:cxn>
                <a:cxn ang="0">
                  <a:pos x="392" y="328"/>
                </a:cxn>
                <a:cxn ang="0">
                  <a:pos x="392" y="312"/>
                </a:cxn>
                <a:cxn ang="0">
                  <a:pos x="384" y="296"/>
                </a:cxn>
                <a:cxn ang="0">
                  <a:pos x="432" y="272"/>
                </a:cxn>
                <a:cxn ang="0">
                  <a:pos x="440" y="264"/>
                </a:cxn>
                <a:cxn ang="0">
                  <a:pos x="440" y="248"/>
                </a:cxn>
                <a:cxn ang="0">
                  <a:pos x="456" y="240"/>
                </a:cxn>
                <a:cxn ang="0">
                  <a:pos x="456" y="192"/>
                </a:cxn>
                <a:cxn ang="0">
                  <a:pos x="472" y="192"/>
                </a:cxn>
                <a:cxn ang="0">
                  <a:pos x="480" y="216"/>
                </a:cxn>
                <a:cxn ang="0">
                  <a:pos x="504" y="232"/>
                </a:cxn>
                <a:cxn ang="0">
                  <a:pos x="512" y="224"/>
                </a:cxn>
                <a:cxn ang="0">
                  <a:pos x="504" y="208"/>
                </a:cxn>
                <a:cxn ang="0">
                  <a:pos x="504" y="192"/>
                </a:cxn>
                <a:cxn ang="0">
                  <a:pos x="528" y="184"/>
                </a:cxn>
                <a:cxn ang="0">
                  <a:pos x="528" y="144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gray">
            <a:xfrm>
              <a:off x="6408730" y="2330453"/>
              <a:ext cx="719136" cy="693739"/>
            </a:xfrm>
            <a:custGeom>
              <a:avLst/>
              <a:gdLst/>
              <a:ahLst/>
              <a:cxnLst>
                <a:cxn ang="0">
                  <a:pos x="376" y="176"/>
                </a:cxn>
                <a:cxn ang="0">
                  <a:pos x="336" y="120"/>
                </a:cxn>
                <a:cxn ang="0">
                  <a:pos x="344" y="96"/>
                </a:cxn>
                <a:cxn ang="0">
                  <a:pos x="312" y="40"/>
                </a:cxn>
                <a:cxn ang="0">
                  <a:pos x="288" y="8"/>
                </a:cxn>
                <a:cxn ang="0">
                  <a:pos x="280" y="40"/>
                </a:cxn>
                <a:cxn ang="0">
                  <a:pos x="264" y="0"/>
                </a:cxn>
                <a:cxn ang="0">
                  <a:pos x="232" y="0"/>
                </a:cxn>
                <a:cxn ang="0">
                  <a:pos x="240" y="24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48" y="144"/>
                </a:cxn>
                <a:cxn ang="0">
                  <a:pos x="24" y="112"/>
                </a:cxn>
                <a:cxn ang="0">
                  <a:pos x="8" y="112"/>
                </a:cxn>
                <a:cxn ang="0">
                  <a:pos x="16" y="136"/>
                </a:cxn>
                <a:cxn ang="0">
                  <a:pos x="16" y="160"/>
                </a:cxn>
                <a:cxn ang="0">
                  <a:pos x="24" y="184"/>
                </a:cxn>
                <a:cxn ang="0">
                  <a:pos x="8" y="184"/>
                </a:cxn>
                <a:cxn ang="0">
                  <a:pos x="8" y="216"/>
                </a:cxn>
                <a:cxn ang="0">
                  <a:pos x="0" y="232"/>
                </a:cxn>
                <a:cxn ang="0">
                  <a:pos x="32" y="240"/>
                </a:cxn>
                <a:cxn ang="0">
                  <a:pos x="64" y="296"/>
                </a:cxn>
                <a:cxn ang="0">
                  <a:pos x="104" y="240"/>
                </a:cxn>
                <a:cxn ang="0">
                  <a:pos x="120" y="208"/>
                </a:cxn>
                <a:cxn ang="0">
                  <a:pos x="160" y="200"/>
                </a:cxn>
                <a:cxn ang="0">
                  <a:pos x="184" y="216"/>
                </a:cxn>
                <a:cxn ang="0">
                  <a:pos x="184" y="224"/>
                </a:cxn>
                <a:cxn ang="0">
                  <a:pos x="192" y="224"/>
                </a:cxn>
                <a:cxn ang="0">
                  <a:pos x="168" y="280"/>
                </a:cxn>
                <a:cxn ang="0">
                  <a:pos x="152" y="280"/>
                </a:cxn>
                <a:cxn ang="0">
                  <a:pos x="160" y="312"/>
                </a:cxn>
                <a:cxn ang="0">
                  <a:pos x="152" y="320"/>
                </a:cxn>
                <a:cxn ang="0">
                  <a:pos x="168" y="320"/>
                </a:cxn>
                <a:cxn ang="0">
                  <a:pos x="136" y="376"/>
                </a:cxn>
                <a:cxn ang="0">
                  <a:pos x="144" y="392"/>
                </a:cxn>
                <a:cxn ang="0">
                  <a:pos x="160" y="376"/>
                </a:cxn>
                <a:cxn ang="0">
                  <a:pos x="168" y="352"/>
                </a:cxn>
                <a:cxn ang="0">
                  <a:pos x="184" y="352"/>
                </a:cxn>
                <a:cxn ang="0">
                  <a:pos x="200" y="336"/>
                </a:cxn>
                <a:cxn ang="0">
                  <a:pos x="200" y="312"/>
                </a:cxn>
                <a:cxn ang="0">
                  <a:pos x="256" y="280"/>
                </a:cxn>
                <a:cxn ang="0">
                  <a:pos x="304" y="264"/>
                </a:cxn>
                <a:cxn ang="0">
                  <a:pos x="312" y="224"/>
                </a:cxn>
                <a:cxn ang="0">
                  <a:pos x="344" y="200"/>
                </a:cxn>
                <a:cxn ang="0">
                  <a:pos x="368" y="192"/>
                </a:cxn>
                <a:cxn ang="0">
                  <a:pos x="376" y="176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gray">
            <a:xfrm>
              <a:off x="5861043" y="2487615"/>
              <a:ext cx="671511" cy="944563"/>
            </a:xfrm>
            <a:custGeom>
              <a:avLst/>
              <a:gdLst/>
              <a:ahLst/>
              <a:cxnLst>
                <a:cxn ang="0">
                  <a:pos x="320" y="160"/>
                </a:cxn>
                <a:cxn ang="0">
                  <a:pos x="296" y="96"/>
                </a:cxn>
                <a:cxn ang="0">
                  <a:pos x="248" y="88"/>
                </a:cxn>
                <a:cxn ang="0">
                  <a:pos x="224" y="0"/>
                </a:cxn>
                <a:cxn ang="0">
                  <a:pos x="176" y="64"/>
                </a:cxn>
                <a:cxn ang="0">
                  <a:pos x="136" y="80"/>
                </a:cxn>
                <a:cxn ang="0">
                  <a:pos x="80" y="104"/>
                </a:cxn>
                <a:cxn ang="0">
                  <a:pos x="32" y="72"/>
                </a:cxn>
                <a:cxn ang="0">
                  <a:pos x="8" y="120"/>
                </a:cxn>
                <a:cxn ang="0">
                  <a:pos x="56" y="200"/>
                </a:cxn>
                <a:cxn ang="0">
                  <a:pos x="24" y="232"/>
                </a:cxn>
                <a:cxn ang="0">
                  <a:pos x="64" y="272"/>
                </a:cxn>
                <a:cxn ang="0">
                  <a:pos x="32" y="288"/>
                </a:cxn>
                <a:cxn ang="0">
                  <a:pos x="16" y="328"/>
                </a:cxn>
                <a:cxn ang="0">
                  <a:pos x="32" y="400"/>
                </a:cxn>
                <a:cxn ang="0">
                  <a:pos x="24" y="512"/>
                </a:cxn>
                <a:cxn ang="0">
                  <a:pos x="88" y="528"/>
                </a:cxn>
                <a:cxn ang="0">
                  <a:pos x="112" y="512"/>
                </a:cxn>
                <a:cxn ang="0">
                  <a:pos x="152" y="424"/>
                </a:cxn>
                <a:cxn ang="0">
                  <a:pos x="232" y="376"/>
                </a:cxn>
                <a:cxn ang="0">
                  <a:pos x="240" y="344"/>
                </a:cxn>
                <a:cxn ang="0">
                  <a:pos x="192" y="320"/>
                </a:cxn>
                <a:cxn ang="0">
                  <a:pos x="184" y="288"/>
                </a:cxn>
                <a:cxn ang="0">
                  <a:pos x="160" y="264"/>
                </a:cxn>
                <a:cxn ang="0">
                  <a:pos x="104" y="256"/>
                </a:cxn>
                <a:cxn ang="0">
                  <a:pos x="136" y="168"/>
                </a:cxn>
                <a:cxn ang="0">
                  <a:pos x="160" y="136"/>
                </a:cxn>
                <a:cxn ang="0">
                  <a:pos x="192" y="152"/>
                </a:cxn>
                <a:cxn ang="0">
                  <a:pos x="208" y="184"/>
                </a:cxn>
                <a:cxn ang="0">
                  <a:pos x="224" y="200"/>
                </a:cxn>
                <a:cxn ang="0">
                  <a:pos x="256" y="256"/>
                </a:cxn>
                <a:cxn ang="0">
                  <a:pos x="272" y="288"/>
                </a:cxn>
                <a:cxn ang="0">
                  <a:pos x="328" y="216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gray">
            <a:xfrm>
              <a:off x="6056307" y="2727329"/>
              <a:ext cx="215901" cy="225427"/>
            </a:xfrm>
            <a:custGeom>
              <a:avLst/>
              <a:gdLst/>
              <a:ahLst/>
              <a:cxnLst>
                <a:cxn ang="0">
                  <a:pos x="112" y="64"/>
                </a:cxn>
                <a:cxn ang="0">
                  <a:pos x="96" y="40"/>
                </a:cxn>
                <a:cxn ang="0">
                  <a:pos x="112" y="16"/>
                </a:cxn>
                <a:cxn ang="0">
                  <a:pos x="80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48" y="32"/>
                </a:cxn>
                <a:cxn ang="0">
                  <a:pos x="32" y="32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32" y="120"/>
                </a:cxn>
                <a:cxn ang="0">
                  <a:pos x="48" y="128"/>
                </a:cxn>
                <a:cxn ang="0">
                  <a:pos x="80" y="112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96" y="80"/>
                </a:cxn>
                <a:cxn ang="0">
                  <a:pos x="112" y="64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gray">
            <a:xfrm>
              <a:off x="6194418" y="2838454"/>
              <a:ext cx="169864" cy="212724"/>
            </a:xfrm>
            <a:custGeom>
              <a:avLst/>
              <a:gdLst/>
              <a:ahLst/>
              <a:cxnLst>
                <a:cxn ang="0">
                  <a:pos x="88" y="80"/>
                </a:cxn>
                <a:cxn ang="0">
                  <a:pos x="80" y="56"/>
                </a:cxn>
                <a:cxn ang="0">
                  <a:pos x="56" y="40"/>
                </a:cxn>
                <a:cxn ang="0">
                  <a:pos x="48" y="8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32" y="48"/>
                </a:cxn>
                <a:cxn ang="0">
                  <a:pos x="8" y="48"/>
                </a:cxn>
                <a:cxn ang="0">
                  <a:pos x="0" y="112"/>
                </a:cxn>
                <a:cxn ang="0">
                  <a:pos x="16" y="12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88" y="80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gray">
            <a:xfrm>
              <a:off x="6194418" y="2852741"/>
              <a:ext cx="65088" cy="7143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8" y="40"/>
                </a:cxn>
                <a:cxn ang="0">
                  <a:pos x="8" y="24"/>
                </a:cxn>
                <a:cxn ang="0">
                  <a:pos x="0" y="0"/>
                </a:cxn>
                <a:cxn ang="0">
                  <a:pos x="24" y="8"/>
                </a:cxn>
                <a:cxn ang="0">
                  <a:pos x="32" y="40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gray">
            <a:xfrm>
              <a:off x="6042017" y="3106741"/>
              <a:ext cx="827088" cy="509589"/>
            </a:xfrm>
            <a:custGeom>
              <a:avLst/>
              <a:gdLst/>
              <a:ahLst/>
              <a:cxnLst>
                <a:cxn ang="0">
                  <a:pos x="152" y="8"/>
                </a:cxn>
                <a:cxn ang="0">
                  <a:pos x="136" y="24"/>
                </a:cxn>
                <a:cxn ang="0">
                  <a:pos x="96" y="32"/>
                </a:cxn>
                <a:cxn ang="0">
                  <a:pos x="56" y="72"/>
                </a:cxn>
                <a:cxn ang="0">
                  <a:pos x="16" y="128"/>
                </a:cxn>
                <a:cxn ang="0">
                  <a:pos x="16" y="160"/>
                </a:cxn>
                <a:cxn ang="0">
                  <a:pos x="32" y="184"/>
                </a:cxn>
                <a:cxn ang="0">
                  <a:pos x="48" y="176"/>
                </a:cxn>
                <a:cxn ang="0">
                  <a:pos x="64" y="176"/>
                </a:cxn>
                <a:cxn ang="0">
                  <a:pos x="8" y="224"/>
                </a:cxn>
                <a:cxn ang="0">
                  <a:pos x="0" y="248"/>
                </a:cxn>
                <a:cxn ang="0">
                  <a:pos x="16" y="256"/>
                </a:cxn>
                <a:cxn ang="0">
                  <a:pos x="48" y="288"/>
                </a:cxn>
                <a:cxn ang="0">
                  <a:pos x="80" y="288"/>
                </a:cxn>
                <a:cxn ang="0">
                  <a:pos x="96" y="272"/>
                </a:cxn>
                <a:cxn ang="0">
                  <a:pos x="96" y="256"/>
                </a:cxn>
                <a:cxn ang="0">
                  <a:pos x="112" y="264"/>
                </a:cxn>
                <a:cxn ang="0">
                  <a:pos x="120" y="272"/>
                </a:cxn>
                <a:cxn ang="0">
                  <a:pos x="152" y="288"/>
                </a:cxn>
                <a:cxn ang="0">
                  <a:pos x="168" y="272"/>
                </a:cxn>
                <a:cxn ang="0">
                  <a:pos x="192" y="272"/>
                </a:cxn>
                <a:cxn ang="0">
                  <a:pos x="192" y="288"/>
                </a:cxn>
                <a:cxn ang="0">
                  <a:pos x="208" y="280"/>
                </a:cxn>
                <a:cxn ang="0">
                  <a:pos x="240" y="232"/>
                </a:cxn>
                <a:cxn ang="0">
                  <a:pos x="256" y="232"/>
                </a:cxn>
                <a:cxn ang="0">
                  <a:pos x="296" y="168"/>
                </a:cxn>
                <a:cxn ang="0">
                  <a:pos x="296" y="144"/>
                </a:cxn>
                <a:cxn ang="0">
                  <a:pos x="304" y="136"/>
                </a:cxn>
                <a:cxn ang="0">
                  <a:pos x="312" y="152"/>
                </a:cxn>
                <a:cxn ang="0">
                  <a:pos x="344" y="96"/>
                </a:cxn>
                <a:cxn ang="0">
                  <a:pos x="376" y="80"/>
                </a:cxn>
                <a:cxn ang="0">
                  <a:pos x="376" y="88"/>
                </a:cxn>
                <a:cxn ang="0">
                  <a:pos x="400" y="64"/>
                </a:cxn>
                <a:cxn ang="0">
                  <a:pos x="416" y="72"/>
                </a:cxn>
                <a:cxn ang="0">
                  <a:pos x="432" y="24"/>
                </a:cxn>
                <a:cxn ang="0">
                  <a:pos x="424" y="16"/>
                </a:cxn>
                <a:cxn ang="0">
                  <a:pos x="400" y="16"/>
                </a:cxn>
                <a:cxn ang="0">
                  <a:pos x="384" y="24"/>
                </a:cxn>
                <a:cxn ang="0">
                  <a:pos x="344" y="24"/>
                </a:cxn>
                <a:cxn ang="0">
                  <a:pos x="328" y="0"/>
                </a:cxn>
                <a:cxn ang="0">
                  <a:pos x="272" y="40"/>
                </a:cxn>
                <a:cxn ang="0">
                  <a:pos x="264" y="64"/>
                </a:cxn>
                <a:cxn ang="0">
                  <a:pos x="248" y="64"/>
                </a:cxn>
                <a:cxn ang="0">
                  <a:pos x="200" y="64"/>
                </a:cxn>
                <a:cxn ang="0">
                  <a:pos x="200" y="48"/>
                </a:cxn>
                <a:cxn ang="0">
                  <a:pos x="216" y="3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52" y="8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gray">
            <a:xfrm>
              <a:off x="6211881" y="3514727"/>
              <a:ext cx="685801" cy="5635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52" y="0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40"/>
                </a:cxn>
                <a:cxn ang="0">
                  <a:pos x="80" y="40"/>
                </a:cxn>
                <a:cxn ang="0">
                  <a:pos x="64" y="56"/>
                </a:cxn>
                <a:cxn ang="0">
                  <a:pos x="32" y="40"/>
                </a:cxn>
                <a:cxn ang="0">
                  <a:pos x="24" y="32"/>
                </a:cxn>
                <a:cxn ang="0">
                  <a:pos x="8" y="24"/>
                </a:cxn>
                <a:cxn ang="0">
                  <a:pos x="8" y="40"/>
                </a:cxn>
                <a:cxn ang="0">
                  <a:pos x="0" y="48"/>
                </a:cxn>
                <a:cxn ang="0">
                  <a:pos x="32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112"/>
                </a:cxn>
                <a:cxn ang="0">
                  <a:pos x="104" y="104"/>
                </a:cxn>
                <a:cxn ang="0">
                  <a:pos x="104" y="144"/>
                </a:cxn>
                <a:cxn ang="0">
                  <a:pos x="136" y="184"/>
                </a:cxn>
                <a:cxn ang="0">
                  <a:pos x="152" y="184"/>
                </a:cxn>
                <a:cxn ang="0">
                  <a:pos x="160" y="168"/>
                </a:cxn>
                <a:cxn ang="0">
                  <a:pos x="184" y="192"/>
                </a:cxn>
                <a:cxn ang="0">
                  <a:pos x="168" y="208"/>
                </a:cxn>
                <a:cxn ang="0">
                  <a:pos x="160" y="200"/>
                </a:cxn>
                <a:cxn ang="0">
                  <a:pos x="144" y="192"/>
                </a:cxn>
                <a:cxn ang="0">
                  <a:pos x="144" y="224"/>
                </a:cxn>
                <a:cxn ang="0">
                  <a:pos x="136" y="240"/>
                </a:cxn>
                <a:cxn ang="0">
                  <a:pos x="160" y="272"/>
                </a:cxn>
                <a:cxn ang="0">
                  <a:pos x="160" y="296"/>
                </a:cxn>
                <a:cxn ang="0">
                  <a:pos x="200" y="296"/>
                </a:cxn>
                <a:cxn ang="0">
                  <a:pos x="216" y="312"/>
                </a:cxn>
                <a:cxn ang="0">
                  <a:pos x="240" y="304"/>
                </a:cxn>
                <a:cxn ang="0">
                  <a:pos x="272" y="320"/>
                </a:cxn>
                <a:cxn ang="0">
                  <a:pos x="296" y="296"/>
                </a:cxn>
                <a:cxn ang="0">
                  <a:pos x="320" y="256"/>
                </a:cxn>
                <a:cxn ang="0">
                  <a:pos x="288" y="240"/>
                </a:cxn>
                <a:cxn ang="0">
                  <a:pos x="320" y="232"/>
                </a:cxn>
                <a:cxn ang="0">
                  <a:pos x="328" y="240"/>
                </a:cxn>
                <a:cxn ang="0">
                  <a:pos x="360" y="232"/>
                </a:cxn>
                <a:cxn ang="0">
                  <a:pos x="360" y="224"/>
                </a:cxn>
                <a:cxn ang="0">
                  <a:pos x="320" y="200"/>
                </a:cxn>
                <a:cxn ang="0">
                  <a:pos x="320" y="184"/>
                </a:cxn>
                <a:cxn ang="0">
                  <a:pos x="304" y="176"/>
                </a:cxn>
                <a:cxn ang="0">
                  <a:pos x="288" y="168"/>
                </a:cxn>
                <a:cxn ang="0">
                  <a:pos x="272" y="128"/>
                </a:cxn>
                <a:cxn ang="0">
                  <a:pos x="232" y="64"/>
                </a:cxn>
                <a:cxn ang="0">
                  <a:pos x="232" y="40"/>
                </a:cxn>
                <a:cxn ang="0">
                  <a:pos x="192" y="32"/>
                </a:cxn>
                <a:cxn ang="0">
                  <a:pos x="176" y="24"/>
                </a:cxn>
                <a:cxn ang="0">
                  <a:pos x="168" y="0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invGray">
            <a:xfrm>
              <a:off x="6775443" y="3965580"/>
              <a:ext cx="122239" cy="968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40"/>
                </a:cxn>
                <a:cxn ang="0">
                  <a:pos x="24" y="56"/>
                </a:cxn>
                <a:cxn ang="0">
                  <a:pos x="64" y="40"/>
                </a:cxn>
                <a:cxn ang="0">
                  <a:pos x="64" y="24"/>
                </a:cxn>
                <a:cxn ang="0">
                  <a:pos x="24" y="0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gray">
            <a:xfrm>
              <a:off x="6470642" y="4033841"/>
              <a:ext cx="457198" cy="522287"/>
            </a:xfrm>
            <a:custGeom>
              <a:avLst/>
              <a:gdLst/>
              <a:ahLst/>
              <a:cxnLst>
                <a:cxn ang="0">
                  <a:pos x="184" y="16"/>
                </a:cxn>
                <a:cxn ang="0">
                  <a:pos x="160" y="0"/>
                </a:cxn>
                <a:cxn ang="0">
                  <a:pos x="136" y="24"/>
                </a:cxn>
                <a:cxn ang="0">
                  <a:pos x="104" y="8"/>
                </a:cxn>
                <a:cxn ang="0">
                  <a:pos x="80" y="16"/>
                </a:cxn>
                <a:cxn ang="0">
                  <a:pos x="72" y="32"/>
                </a:cxn>
                <a:cxn ang="0">
                  <a:pos x="64" y="48"/>
                </a:cxn>
                <a:cxn ang="0">
                  <a:pos x="72" y="72"/>
                </a:cxn>
                <a:cxn ang="0">
                  <a:pos x="56" y="72"/>
                </a:cxn>
                <a:cxn ang="0">
                  <a:pos x="48" y="64"/>
                </a:cxn>
                <a:cxn ang="0">
                  <a:pos x="40" y="64"/>
                </a:cxn>
                <a:cxn ang="0">
                  <a:pos x="40" y="8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0" y="112"/>
                </a:cxn>
                <a:cxn ang="0">
                  <a:pos x="8" y="136"/>
                </a:cxn>
                <a:cxn ang="0">
                  <a:pos x="0" y="144"/>
                </a:cxn>
                <a:cxn ang="0">
                  <a:pos x="0" y="176"/>
                </a:cxn>
                <a:cxn ang="0">
                  <a:pos x="24" y="192"/>
                </a:cxn>
                <a:cxn ang="0">
                  <a:pos x="24" y="232"/>
                </a:cxn>
                <a:cxn ang="0">
                  <a:pos x="48" y="232"/>
                </a:cxn>
                <a:cxn ang="0">
                  <a:pos x="48" y="248"/>
                </a:cxn>
                <a:cxn ang="0">
                  <a:pos x="56" y="264"/>
                </a:cxn>
                <a:cxn ang="0">
                  <a:pos x="64" y="288"/>
                </a:cxn>
                <a:cxn ang="0">
                  <a:pos x="88" y="288"/>
                </a:cxn>
                <a:cxn ang="0">
                  <a:pos x="104" y="264"/>
                </a:cxn>
                <a:cxn ang="0">
                  <a:pos x="112" y="264"/>
                </a:cxn>
                <a:cxn ang="0">
                  <a:pos x="112" y="280"/>
                </a:cxn>
                <a:cxn ang="0">
                  <a:pos x="120" y="288"/>
                </a:cxn>
                <a:cxn ang="0">
                  <a:pos x="136" y="288"/>
                </a:cxn>
                <a:cxn ang="0">
                  <a:pos x="136" y="280"/>
                </a:cxn>
                <a:cxn ang="0">
                  <a:pos x="152" y="280"/>
                </a:cxn>
                <a:cxn ang="0">
                  <a:pos x="152" y="288"/>
                </a:cxn>
                <a:cxn ang="0">
                  <a:pos x="160" y="296"/>
                </a:cxn>
                <a:cxn ang="0">
                  <a:pos x="176" y="288"/>
                </a:cxn>
                <a:cxn ang="0">
                  <a:pos x="184" y="256"/>
                </a:cxn>
                <a:cxn ang="0">
                  <a:pos x="184" y="224"/>
                </a:cxn>
                <a:cxn ang="0">
                  <a:pos x="200" y="224"/>
                </a:cxn>
                <a:cxn ang="0">
                  <a:pos x="200" y="216"/>
                </a:cxn>
                <a:cxn ang="0">
                  <a:pos x="200" y="200"/>
                </a:cxn>
                <a:cxn ang="0">
                  <a:pos x="216" y="216"/>
                </a:cxn>
                <a:cxn ang="0">
                  <a:pos x="232" y="192"/>
                </a:cxn>
                <a:cxn ang="0">
                  <a:pos x="216" y="176"/>
                </a:cxn>
                <a:cxn ang="0">
                  <a:pos x="216" y="168"/>
                </a:cxn>
                <a:cxn ang="0">
                  <a:pos x="232" y="160"/>
                </a:cxn>
                <a:cxn ang="0">
                  <a:pos x="224" y="136"/>
                </a:cxn>
                <a:cxn ang="0">
                  <a:pos x="216" y="128"/>
                </a:cxn>
                <a:cxn ang="0">
                  <a:pos x="240" y="136"/>
                </a:cxn>
                <a:cxn ang="0">
                  <a:pos x="240" y="104"/>
                </a:cxn>
                <a:cxn ang="0">
                  <a:pos x="216" y="120"/>
                </a:cxn>
                <a:cxn ang="0">
                  <a:pos x="240" y="80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160" y="72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84" y="16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gray">
            <a:xfrm>
              <a:off x="6240458" y="4443415"/>
              <a:ext cx="520698" cy="649287"/>
            </a:xfrm>
            <a:custGeom>
              <a:avLst/>
              <a:gdLst/>
              <a:ahLst/>
              <a:cxnLst>
                <a:cxn ang="0">
                  <a:pos x="272" y="56"/>
                </a:cxn>
                <a:cxn ang="0">
                  <a:pos x="272" y="48"/>
                </a:cxn>
                <a:cxn ang="0">
                  <a:pos x="256" y="48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232" y="56"/>
                </a:cxn>
                <a:cxn ang="0">
                  <a:pos x="232" y="32"/>
                </a:cxn>
                <a:cxn ang="0">
                  <a:pos x="224" y="32"/>
                </a:cxn>
                <a:cxn ang="0">
                  <a:pos x="208" y="56"/>
                </a:cxn>
                <a:cxn ang="0">
                  <a:pos x="184" y="56"/>
                </a:cxn>
                <a:cxn ang="0">
                  <a:pos x="176" y="32"/>
                </a:cxn>
                <a:cxn ang="0">
                  <a:pos x="168" y="16"/>
                </a:cxn>
                <a:cxn ang="0">
                  <a:pos x="160" y="0"/>
                </a:cxn>
                <a:cxn ang="0">
                  <a:pos x="144" y="0"/>
                </a:cxn>
                <a:cxn ang="0">
                  <a:pos x="144" y="8"/>
                </a:cxn>
                <a:cxn ang="0">
                  <a:pos x="112" y="16"/>
                </a:cxn>
                <a:cxn ang="0">
                  <a:pos x="112" y="32"/>
                </a:cxn>
                <a:cxn ang="0">
                  <a:pos x="80" y="32"/>
                </a:cxn>
                <a:cxn ang="0">
                  <a:pos x="64" y="48"/>
                </a:cxn>
                <a:cxn ang="0">
                  <a:pos x="64" y="72"/>
                </a:cxn>
                <a:cxn ang="0">
                  <a:pos x="72" y="88"/>
                </a:cxn>
                <a:cxn ang="0">
                  <a:pos x="48" y="112"/>
                </a:cxn>
                <a:cxn ang="0">
                  <a:pos x="40" y="112"/>
                </a:cxn>
                <a:cxn ang="0">
                  <a:pos x="32" y="144"/>
                </a:cxn>
                <a:cxn ang="0">
                  <a:pos x="32" y="160"/>
                </a:cxn>
                <a:cxn ang="0">
                  <a:pos x="32" y="176"/>
                </a:cxn>
                <a:cxn ang="0">
                  <a:pos x="16" y="200"/>
                </a:cxn>
                <a:cxn ang="0">
                  <a:pos x="8" y="216"/>
                </a:cxn>
                <a:cxn ang="0">
                  <a:pos x="0" y="256"/>
                </a:cxn>
                <a:cxn ang="0">
                  <a:pos x="8" y="272"/>
                </a:cxn>
                <a:cxn ang="0">
                  <a:pos x="56" y="272"/>
                </a:cxn>
                <a:cxn ang="0">
                  <a:pos x="80" y="328"/>
                </a:cxn>
                <a:cxn ang="0">
                  <a:pos x="88" y="368"/>
                </a:cxn>
                <a:cxn ang="0">
                  <a:pos x="112" y="328"/>
                </a:cxn>
                <a:cxn ang="0">
                  <a:pos x="120" y="336"/>
                </a:cxn>
                <a:cxn ang="0">
                  <a:pos x="152" y="304"/>
                </a:cxn>
                <a:cxn ang="0">
                  <a:pos x="152" y="280"/>
                </a:cxn>
                <a:cxn ang="0">
                  <a:pos x="184" y="272"/>
                </a:cxn>
                <a:cxn ang="0">
                  <a:pos x="200" y="232"/>
                </a:cxn>
                <a:cxn ang="0">
                  <a:pos x="216" y="224"/>
                </a:cxn>
                <a:cxn ang="0">
                  <a:pos x="216" y="200"/>
                </a:cxn>
                <a:cxn ang="0">
                  <a:pos x="240" y="200"/>
                </a:cxn>
                <a:cxn ang="0">
                  <a:pos x="248" y="160"/>
                </a:cxn>
                <a:cxn ang="0">
                  <a:pos x="240" y="128"/>
                </a:cxn>
                <a:cxn ang="0">
                  <a:pos x="248" y="120"/>
                </a:cxn>
                <a:cxn ang="0">
                  <a:pos x="232" y="104"/>
                </a:cxn>
                <a:cxn ang="0">
                  <a:pos x="248" y="96"/>
                </a:cxn>
                <a:cxn ang="0">
                  <a:pos x="256" y="104"/>
                </a:cxn>
                <a:cxn ang="0">
                  <a:pos x="272" y="80"/>
                </a:cxn>
                <a:cxn ang="0">
                  <a:pos x="272" y="56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gray">
            <a:xfrm>
              <a:off x="5446708" y="4851404"/>
              <a:ext cx="963610" cy="676276"/>
            </a:xfrm>
            <a:custGeom>
              <a:avLst/>
              <a:gdLst/>
              <a:ahLst/>
              <a:cxnLst>
                <a:cxn ang="0">
                  <a:pos x="496" y="96"/>
                </a:cxn>
                <a:cxn ang="0">
                  <a:pos x="424" y="40"/>
                </a:cxn>
                <a:cxn ang="0">
                  <a:pos x="408" y="56"/>
                </a:cxn>
                <a:cxn ang="0">
                  <a:pos x="376" y="40"/>
                </a:cxn>
                <a:cxn ang="0">
                  <a:pos x="312" y="56"/>
                </a:cxn>
                <a:cxn ang="0">
                  <a:pos x="312" y="0"/>
                </a:cxn>
                <a:cxn ang="0">
                  <a:pos x="280" y="0"/>
                </a:cxn>
                <a:cxn ang="0">
                  <a:pos x="216" y="8"/>
                </a:cxn>
                <a:cxn ang="0">
                  <a:pos x="208" y="40"/>
                </a:cxn>
                <a:cxn ang="0">
                  <a:pos x="168" y="24"/>
                </a:cxn>
                <a:cxn ang="0">
                  <a:pos x="144" y="48"/>
                </a:cxn>
                <a:cxn ang="0">
                  <a:pos x="152" y="88"/>
                </a:cxn>
                <a:cxn ang="0">
                  <a:pos x="144" y="112"/>
                </a:cxn>
                <a:cxn ang="0">
                  <a:pos x="112" y="168"/>
                </a:cxn>
                <a:cxn ang="0">
                  <a:pos x="72" y="224"/>
                </a:cxn>
                <a:cxn ang="0">
                  <a:pos x="32" y="272"/>
                </a:cxn>
                <a:cxn ang="0">
                  <a:pos x="0" y="296"/>
                </a:cxn>
                <a:cxn ang="0">
                  <a:pos x="8" y="312"/>
                </a:cxn>
                <a:cxn ang="0">
                  <a:pos x="16" y="360"/>
                </a:cxn>
                <a:cxn ang="0">
                  <a:pos x="56" y="384"/>
                </a:cxn>
                <a:cxn ang="0">
                  <a:pos x="40" y="344"/>
                </a:cxn>
                <a:cxn ang="0">
                  <a:pos x="80" y="304"/>
                </a:cxn>
                <a:cxn ang="0">
                  <a:pos x="152" y="280"/>
                </a:cxn>
                <a:cxn ang="0">
                  <a:pos x="192" y="296"/>
                </a:cxn>
                <a:cxn ang="0">
                  <a:pos x="240" y="248"/>
                </a:cxn>
                <a:cxn ang="0">
                  <a:pos x="264" y="240"/>
                </a:cxn>
                <a:cxn ang="0">
                  <a:pos x="264" y="216"/>
                </a:cxn>
                <a:cxn ang="0">
                  <a:pos x="280" y="208"/>
                </a:cxn>
                <a:cxn ang="0">
                  <a:pos x="336" y="232"/>
                </a:cxn>
                <a:cxn ang="0">
                  <a:pos x="336" y="200"/>
                </a:cxn>
                <a:cxn ang="0">
                  <a:pos x="376" y="192"/>
                </a:cxn>
                <a:cxn ang="0">
                  <a:pos x="392" y="200"/>
                </a:cxn>
                <a:cxn ang="0">
                  <a:pos x="400" y="184"/>
                </a:cxn>
                <a:cxn ang="0">
                  <a:pos x="448" y="176"/>
                </a:cxn>
                <a:cxn ang="0">
                  <a:pos x="480" y="136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gray">
            <a:xfrm>
              <a:off x="4805359" y="4724404"/>
              <a:ext cx="949323" cy="676276"/>
            </a:xfrm>
            <a:custGeom>
              <a:avLst/>
              <a:gdLst/>
              <a:ahLst/>
              <a:cxnLst>
                <a:cxn ang="0">
                  <a:pos x="344" y="344"/>
                </a:cxn>
                <a:cxn ang="0">
                  <a:pos x="416" y="296"/>
                </a:cxn>
                <a:cxn ang="0">
                  <a:pos x="448" y="240"/>
                </a:cxn>
                <a:cxn ang="0">
                  <a:pos x="480" y="184"/>
                </a:cxn>
                <a:cxn ang="0">
                  <a:pos x="496" y="160"/>
                </a:cxn>
                <a:cxn ang="0">
                  <a:pos x="480" y="128"/>
                </a:cxn>
                <a:cxn ang="0">
                  <a:pos x="456" y="96"/>
                </a:cxn>
                <a:cxn ang="0">
                  <a:pos x="440" y="112"/>
                </a:cxn>
                <a:cxn ang="0">
                  <a:pos x="424" y="104"/>
                </a:cxn>
                <a:cxn ang="0">
                  <a:pos x="440" y="56"/>
                </a:cxn>
                <a:cxn ang="0">
                  <a:pos x="440" y="16"/>
                </a:cxn>
                <a:cxn ang="0">
                  <a:pos x="408" y="8"/>
                </a:cxn>
                <a:cxn ang="0">
                  <a:pos x="376" y="24"/>
                </a:cxn>
                <a:cxn ang="0">
                  <a:pos x="360" y="24"/>
                </a:cxn>
                <a:cxn ang="0">
                  <a:pos x="320" y="32"/>
                </a:cxn>
                <a:cxn ang="0">
                  <a:pos x="288" y="64"/>
                </a:cxn>
                <a:cxn ang="0">
                  <a:pos x="264" y="72"/>
                </a:cxn>
                <a:cxn ang="0">
                  <a:pos x="224" y="96"/>
                </a:cxn>
                <a:cxn ang="0">
                  <a:pos x="184" y="88"/>
                </a:cxn>
                <a:cxn ang="0">
                  <a:pos x="160" y="72"/>
                </a:cxn>
                <a:cxn ang="0">
                  <a:pos x="144" y="88"/>
                </a:cxn>
                <a:cxn ang="0">
                  <a:pos x="96" y="128"/>
                </a:cxn>
                <a:cxn ang="0">
                  <a:pos x="32" y="112"/>
                </a:cxn>
                <a:cxn ang="0">
                  <a:pos x="0" y="128"/>
                </a:cxn>
                <a:cxn ang="0">
                  <a:pos x="32" y="144"/>
                </a:cxn>
                <a:cxn ang="0">
                  <a:pos x="88" y="168"/>
                </a:cxn>
                <a:cxn ang="0">
                  <a:pos x="104" y="208"/>
                </a:cxn>
                <a:cxn ang="0">
                  <a:pos x="56" y="224"/>
                </a:cxn>
                <a:cxn ang="0">
                  <a:pos x="88" y="248"/>
                </a:cxn>
                <a:cxn ang="0">
                  <a:pos x="136" y="280"/>
                </a:cxn>
                <a:cxn ang="0">
                  <a:pos x="136" y="304"/>
                </a:cxn>
                <a:cxn ang="0">
                  <a:pos x="208" y="360"/>
                </a:cxn>
                <a:cxn ang="0">
                  <a:pos x="248" y="360"/>
                </a:cxn>
                <a:cxn ang="0">
                  <a:pos x="256" y="344"/>
                </a:cxn>
                <a:cxn ang="0">
                  <a:pos x="296" y="376"/>
                </a:cxn>
                <a:cxn ang="0">
                  <a:pos x="336" y="368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invGray">
            <a:xfrm>
              <a:off x="4714870" y="4344992"/>
              <a:ext cx="704849" cy="622302"/>
            </a:xfrm>
            <a:custGeom>
              <a:avLst/>
              <a:gdLst/>
              <a:ahLst/>
              <a:cxnLst>
                <a:cxn ang="0">
                  <a:pos x="48" y="320"/>
                </a:cxn>
                <a:cxn ang="0">
                  <a:pos x="32" y="264"/>
                </a:cxn>
                <a:cxn ang="0">
                  <a:pos x="56" y="192"/>
                </a:cxn>
                <a:cxn ang="0">
                  <a:pos x="8" y="160"/>
                </a:cxn>
                <a:cxn ang="0">
                  <a:pos x="16" y="136"/>
                </a:cxn>
                <a:cxn ang="0">
                  <a:pos x="48" y="136"/>
                </a:cxn>
                <a:cxn ang="0">
                  <a:pos x="104" y="120"/>
                </a:cxn>
                <a:cxn ang="0">
                  <a:pos x="168" y="112"/>
                </a:cxn>
                <a:cxn ang="0">
                  <a:pos x="136" y="80"/>
                </a:cxn>
                <a:cxn ang="0">
                  <a:pos x="144" y="40"/>
                </a:cxn>
                <a:cxn ang="0">
                  <a:pos x="184" y="40"/>
                </a:cxn>
                <a:cxn ang="0">
                  <a:pos x="208" y="48"/>
                </a:cxn>
                <a:cxn ang="0">
                  <a:pos x="232" y="40"/>
                </a:cxn>
                <a:cxn ang="0">
                  <a:pos x="248" y="0"/>
                </a:cxn>
                <a:cxn ang="0">
                  <a:pos x="288" y="16"/>
                </a:cxn>
                <a:cxn ang="0">
                  <a:pos x="320" y="72"/>
                </a:cxn>
                <a:cxn ang="0">
                  <a:pos x="344" y="88"/>
                </a:cxn>
                <a:cxn ang="0">
                  <a:pos x="360" y="64"/>
                </a:cxn>
                <a:cxn ang="0">
                  <a:pos x="360" y="96"/>
                </a:cxn>
                <a:cxn ang="0">
                  <a:pos x="360" y="128"/>
                </a:cxn>
                <a:cxn ang="0">
                  <a:pos x="336" y="168"/>
                </a:cxn>
                <a:cxn ang="0">
                  <a:pos x="368" y="184"/>
                </a:cxn>
                <a:cxn ang="0">
                  <a:pos x="360" y="208"/>
                </a:cxn>
                <a:cxn ang="0">
                  <a:pos x="368" y="232"/>
                </a:cxn>
                <a:cxn ang="0">
                  <a:pos x="344" y="256"/>
                </a:cxn>
                <a:cxn ang="0">
                  <a:pos x="344" y="280"/>
                </a:cxn>
                <a:cxn ang="0">
                  <a:pos x="312" y="288"/>
                </a:cxn>
                <a:cxn ang="0">
                  <a:pos x="272" y="312"/>
                </a:cxn>
                <a:cxn ang="0">
                  <a:pos x="232" y="304"/>
                </a:cxn>
                <a:cxn ang="0">
                  <a:pos x="208" y="288"/>
                </a:cxn>
                <a:cxn ang="0">
                  <a:pos x="192" y="304"/>
                </a:cxn>
                <a:cxn ang="0">
                  <a:pos x="144" y="352"/>
                </a:cxn>
                <a:cxn ang="0">
                  <a:pos x="80" y="328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invGray">
            <a:xfrm>
              <a:off x="3919533" y="4302128"/>
              <a:ext cx="1085849" cy="1084265"/>
            </a:xfrm>
            <a:custGeom>
              <a:avLst/>
              <a:gdLst/>
              <a:ahLst/>
              <a:cxnLst>
                <a:cxn ang="0">
                  <a:pos x="528" y="448"/>
                </a:cxn>
                <a:cxn ang="0">
                  <a:pos x="560" y="416"/>
                </a:cxn>
                <a:cxn ang="0">
                  <a:pos x="528" y="408"/>
                </a:cxn>
                <a:cxn ang="0">
                  <a:pos x="496" y="384"/>
                </a:cxn>
                <a:cxn ang="0">
                  <a:pos x="464" y="360"/>
                </a:cxn>
                <a:cxn ang="0">
                  <a:pos x="480" y="320"/>
                </a:cxn>
                <a:cxn ang="0">
                  <a:pos x="472" y="248"/>
                </a:cxn>
                <a:cxn ang="0">
                  <a:pos x="424" y="224"/>
                </a:cxn>
                <a:cxn ang="0">
                  <a:pos x="416" y="176"/>
                </a:cxn>
                <a:cxn ang="0">
                  <a:pos x="448" y="168"/>
                </a:cxn>
                <a:cxn ang="0">
                  <a:pos x="512" y="160"/>
                </a:cxn>
                <a:cxn ang="0">
                  <a:pos x="512" y="112"/>
                </a:cxn>
                <a:cxn ang="0">
                  <a:pos x="464" y="112"/>
                </a:cxn>
                <a:cxn ang="0">
                  <a:pos x="432" y="64"/>
                </a:cxn>
                <a:cxn ang="0">
                  <a:pos x="408" y="96"/>
                </a:cxn>
                <a:cxn ang="0">
                  <a:pos x="384" y="144"/>
                </a:cxn>
                <a:cxn ang="0">
                  <a:pos x="368" y="240"/>
                </a:cxn>
                <a:cxn ang="0">
                  <a:pos x="336" y="224"/>
                </a:cxn>
                <a:cxn ang="0">
                  <a:pos x="288" y="240"/>
                </a:cxn>
                <a:cxn ang="0">
                  <a:pos x="272" y="224"/>
                </a:cxn>
                <a:cxn ang="0">
                  <a:pos x="232" y="104"/>
                </a:cxn>
                <a:cxn ang="0">
                  <a:pos x="216" y="112"/>
                </a:cxn>
                <a:cxn ang="0">
                  <a:pos x="208" y="72"/>
                </a:cxn>
                <a:cxn ang="0">
                  <a:pos x="160" y="40"/>
                </a:cxn>
                <a:cxn ang="0">
                  <a:pos x="136" y="80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96" y="32"/>
                </a:cxn>
                <a:cxn ang="0">
                  <a:pos x="88" y="64"/>
                </a:cxn>
                <a:cxn ang="0">
                  <a:pos x="80" y="96"/>
                </a:cxn>
                <a:cxn ang="0">
                  <a:pos x="104" y="112"/>
                </a:cxn>
                <a:cxn ang="0">
                  <a:pos x="88" y="240"/>
                </a:cxn>
                <a:cxn ang="0">
                  <a:pos x="24" y="280"/>
                </a:cxn>
                <a:cxn ang="0">
                  <a:pos x="8" y="312"/>
                </a:cxn>
                <a:cxn ang="0">
                  <a:pos x="0" y="376"/>
                </a:cxn>
                <a:cxn ang="0">
                  <a:pos x="48" y="368"/>
                </a:cxn>
                <a:cxn ang="0">
                  <a:pos x="80" y="392"/>
                </a:cxn>
                <a:cxn ang="0">
                  <a:pos x="88" y="408"/>
                </a:cxn>
                <a:cxn ang="0">
                  <a:pos x="96" y="448"/>
                </a:cxn>
                <a:cxn ang="0">
                  <a:pos x="120" y="464"/>
                </a:cxn>
                <a:cxn ang="0">
                  <a:pos x="112" y="504"/>
                </a:cxn>
                <a:cxn ang="0">
                  <a:pos x="104" y="528"/>
                </a:cxn>
                <a:cxn ang="0">
                  <a:pos x="144" y="560"/>
                </a:cxn>
                <a:cxn ang="0">
                  <a:pos x="200" y="576"/>
                </a:cxn>
                <a:cxn ang="0">
                  <a:pos x="224" y="568"/>
                </a:cxn>
                <a:cxn ang="0">
                  <a:pos x="232" y="600"/>
                </a:cxn>
                <a:cxn ang="0">
                  <a:pos x="264" y="592"/>
                </a:cxn>
                <a:cxn ang="0">
                  <a:pos x="272" y="512"/>
                </a:cxn>
                <a:cxn ang="0">
                  <a:pos x="328" y="504"/>
                </a:cxn>
                <a:cxn ang="0">
                  <a:pos x="352" y="512"/>
                </a:cxn>
                <a:cxn ang="0">
                  <a:pos x="384" y="512"/>
                </a:cxn>
                <a:cxn ang="0">
                  <a:pos x="416" y="520"/>
                </a:cxn>
                <a:cxn ang="0">
                  <a:pos x="440" y="504"/>
                </a:cxn>
                <a:cxn ang="0">
                  <a:pos x="488" y="472"/>
                </a:cxn>
                <a:cxn ang="0">
                  <a:pos x="520" y="464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invGray">
            <a:xfrm>
              <a:off x="1892298" y="3048002"/>
              <a:ext cx="2308223" cy="1381126"/>
            </a:xfrm>
            <a:custGeom>
              <a:avLst/>
              <a:gdLst/>
              <a:ahLst/>
              <a:cxnLst>
                <a:cxn ang="0">
                  <a:pos x="1184" y="728"/>
                </a:cxn>
                <a:cxn ang="0">
                  <a:pos x="1160" y="728"/>
                </a:cxn>
                <a:cxn ang="0">
                  <a:pos x="1160" y="784"/>
                </a:cxn>
                <a:cxn ang="0">
                  <a:pos x="1112" y="760"/>
                </a:cxn>
                <a:cxn ang="0">
                  <a:pos x="1088" y="752"/>
                </a:cxn>
                <a:cxn ang="0">
                  <a:pos x="1024" y="720"/>
                </a:cxn>
                <a:cxn ang="0">
                  <a:pos x="1040" y="696"/>
                </a:cxn>
                <a:cxn ang="0">
                  <a:pos x="1032" y="680"/>
                </a:cxn>
                <a:cxn ang="0">
                  <a:pos x="1000" y="664"/>
                </a:cxn>
                <a:cxn ang="0">
                  <a:pos x="976" y="680"/>
                </a:cxn>
                <a:cxn ang="0">
                  <a:pos x="928" y="648"/>
                </a:cxn>
                <a:cxn ang="0">
                  <a:pos x="832" y="696"/>
                </a:cxn>
                <a:cxn ang="0">
                  <a:pos x="808" y="720"/>
                </a:cxn>
                <a:cxn ang="0">
                  <a:pos x="728" y="736"/>
                </a:cxn>
                <a:cxn ang="0">
                  <a:pos x="656" y="712"/>
                </a:cxn>
                <a:cxn ang="0">
                  <a:pos x="632" y="680"/>
                </a:cxn>
                <a:cxn ang="0">
                  <a:pos x="584" y="704"/>
                </a:cxn>
                <a:cxn ang="0">
                  <a:pos x="536" y="728"/>
                </a:cxn>
                <a:cxn ang="0">
                  <a:pos x="456" y="672"/>
                </a:cxn>
                <a:cxn ang="0">
                  <a:pos x="408" y="640"/>
                </a:cxn>
                <a:cxn ang="0">
                  <a:pos x="360" y="624"/>
                </a:cxn>
                <a:cxn ang="0">
                  <a:pos x="320" y="592"/>
                </a:cxn>
                <a:cxn ang="0">
                  <a:pos x="272" y="520"/>
                </a:cxn>
                <a:cxn ang="0">
                  <a:pos x="248" y="512"/>
                </a:cxn>
                <a:cxn ang="0">
                  <a:pos x="208" y="456"/>
                </a:cxn>
                <a:cxn ang="0">
                  <a:pos x="160" y="384"/>
                </a:cxn>
                <a:cxn ang="0">
                  <a:pos x="120" y="408"/>
                </a:cxn>
                <a:cxn ang="0">
                  <a:pos x="64" y="328"/>
                </a:cxn>
                <a:cxn ang="0">
                  <a:pos x="32" y="272"/>
                </a:cxn>
                <a:cxn ang="0">
                  <a:pos x="0" y="256"/>
                </a:cxn>
                <a:cxn ang="0">
                  <a:pos x="16" y="176"/>
                </a:cxn>
                <a:cxn ang="0">
                  <a:pos x="48" y="192"/>
                </a:cxn>
                <a:cxn ang="0">
                  <a:pos x="80" y="184"/>
                </a:cxn>
                <a:cxn ang="0">
                  <a:pos x="80" y="128"/>
                </a:cxn>
                <a:cxn ang="0">
                  <a:pos x="56" y="96"/>
                </a:cxn>
                <a:cxn ang="0">
                  <a:pos x="80" y="48"/>
                </a:cxn>
                <a:cxn ang="0">
                  <a:pos x="152" y="40"/>
                </a:cxn>
                <a:cxn ang="0">
                  <a:pos x="208" y="8"/>
                </a:cxn>
                <a:cxn ang="0">
                  <a:pos x="288" y="16"/>
                </a:cxn>
                <a:cxn ang="0">
                  <a:pos x="344" y="56"/>
                </a:cxn>
                <a:cxn ang="0">
                  <a:pos x="432" y="56"/>
                </a:cxn>
                <a:cxn ang="0">
                  <a:pos x="528" y="40"/>
                </a:cxn>
                <a:cxn ang="0">
                  <a:pos x="664" y="56"/>
                </a:cxn>
                <a:cxn ang="0">
                  <a:pos x="712" y="72"/>
                </a:cxn>
                <a:cxn ang="0">
                  <a:pos x="704" y="96"/>
                </a:cxn>
                <a:cxn ang="0">
                  <a:pos x="728" y="136"/>
                </a:cxn>
                <a:cxn ang="0">
                  <a:pos x="712" y="184"/>
                </a:cxn>
                <a:cxn ang="0">
                  <a:pos x="696" y="248"/>
                </a:cxn>
                <a:cxn ang="0">
                  <a:pos x="736" y="320"/>
                </a:cxn>
                <a:cxn ang="0">
                  <a:pos x="832" y="368"/>
                </a:cxn>
                <a:cxn ang="0">
                  <a:pos x="936" y="416"/>
                </a:cxn>
                <a:cxn ang="0">
                  <a:pos x="992" y="424"/>
                </a:cxn>
                <a:cxn ang="0">
                  <a:pos x="1008" y="480"/>
                </a:cxn>
                <a:cxn ang="0">
                  <a:pos x="1040" y="496"/>
                </a:cxn>
                <a:cxn ang="0">
                  <a:pos x="1056" y="472"/>
                </a:cxn>
                <a:cxn ang="0">
                  <a:pos x="1080" y="480"/>
                </a:cxn>
                <a:cxn ang="0">
                  <a:pos x="1096" y="464"/>
                </a:cxn>
                <a:cxn ang="0">
                  <a:pos x="1136" y="440"/>
                </a:cxn>
                <a:cxn ang="0">
                  <a:pos x="1176" y="456"/>
                </a:cxn>
                <a:cxn ang="0">
                  <a:pos x="1208" y="536"/>
                </a:cxn>
                <a:cxn ang="0">
                  <a:pos x="1208" y="576"/>
                </a:cxn>
                <a:cxn ang="0">
                  <a:pos x="1200" y="712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gray">
            <a:xfrm>
              <a:off x="4060819" y="3613153"/>
              <a:ext cx="1449385" cy="1112839"/>
            </a:xfrm>
            <a:custGeom>
              <a:avLst/>
              <a:gdLst/>
              <a:ahLst/>
              <a:cxnLst>
                <a:cxn ang="0">
                  <a:pos x="696" y="488"/>
                </a:cxn>
                <a:cxn ang="0">
                  <a:pos x="672" y="504"/>
                </a:cxn>
                <a:cxn ang="0">
                  <a:pos x="656" y="488"/>
                </a:cxn>
                <a:cxn ang="0">
                  <a:pos x="608" y="432"/>
                </a:cxn>
                <a:cxn ang="0">
                  <a:pos x="584" y="424"/>
                </a:cxn>
                <a:cxn ang="0">
                  <a:pos x="552" y="440"/>
                </a:cxn>
                <a:cxn ang="0">
                  <a:pos x="536" y="472"/>
                </a:cxn>
                <a:cxn ang="0">
                  <a:pos x="512" y="464"/>
                </a:cxn>
                <a:cxn ang="0">
                  <a:pos x="472" y="472"/>
                </a:cxn>
                <a:cxn ang="0">
                  <a:pos x="504" y="496"/>
                </a:cxn>
                <a:cxn ang="0">
                  <a:pos x="456" y="528"/>
                </a:cxn>
                <a:cxn ang="0">
                  <a:pos x="416" y="520"/>
                </a:cxn>
                <a:cxn ang="0">
                  <a:pos x="392" y="456"/>
                </a:cxn>
                <a:cxn ang="0">
                  <a:pos x="360" y="488"/>
                </a:cxn>
                <a:cxn ang="0">
                  <a:pos x="336" y="504"/>
                </a:cxn>
                <a:cxn ang="0">
                  <a:pos x="296" y="536"/>
                </a:cxn>
                <a:cxn ang="0">
                  <a:pos x="272" y="632"/>
                </a:cxn>
                <a:cxn ang="0">
                  <a:pos x="248" y="632"/>
                </a:cxn>
                <a:cxn ang="0">
                  <a:pos x="216" y="624"/>
                </a:cxn>
                <a:cxn ang="0">
                  <a:pos x="200" y="576"/>
                </a:cxn>
                <a:cxn ang="0">
                  <a:pos x="144" y="496"/>
                </a:cxn>
                <a:cxn ang="0">
                  <a:pos x="128" y="480"/>
                </a:cxn>
                <a:cxn ang="0">
                  <a:pos x="104" y="424"/>
                </a:cxn>
                <a:cxn ang="0">
                  <a:pos x="80" y="464"/>
                </a:cxn>
                <a:cxn ang="0">
                  <a:pos x="72" y="248"/>
                </a:cxn>
                <a:cxn ang="0">
                  <a:pos x="72" y="216"/>
                </a:cxn>
                <a:cxn ang="0">
                  <a:pos x="40" y="136"/>
                </a:cxn>
                <a:cxn ang="0">
                  <a:pos x="0" y="104"/>
                </a:cxn>
                <a:cxn ang="0">
                  <a:pos x="8" y="64"/>
                </a:cxn>
                <a:cxn ang="0">
                  <a:pos x="16" y="32"/>
                </a:cxn>
                <a:cxn ang="0">
                  <a:pos x="32" y="0"/>
                </a:cxn>
                <a:cxn ang="0">
                  <a:pos x="64" y="16"/>
                </a:cxn>
                <a:cxn ang="0">
                  <a:pos x="88" y="80"/>
                </a:cxn>
                <a:cxn ang="0">
                  <a:pos x="128" y="120"/>
                </a:cxn>
                <a:cxn ang="0">
                  <a:pos x="152" y="104"/>
                </a:cxn>
                <a:cxn ang="0">
                  <a:pos x="176" y="128"/>
                </a:cxn>
                <a:cxn ang="0">
                  <a:pos x="224" y="96"/>
                </a:cxn>
                <a:cxn ang="0">
                  <a:pos x="288" y="96"/>
                </a:cxn>
                <a:cxn ang="0">
                  <a:pos x="296" y="40"/>
                </a:cxn>
                <a:cxn ang="0">
                  <a:pos x="320" y="32"/>
                </a:cxn>
                <a:cxn ang="0">
                  <a:pos x="344" y="48"/>
                </a:cxn>
                <a:cxn ang="0">
                  <a:pos x="400" y="72"/>
                </a:cxn>
                <a:cxn ang="0">
                  <a:pos x="416" y="136"/>
                </a:cxn>
                <a:cxn ang="0">
                  <a:pos x="472" y="160"/>
                </a:cxn>
                <a:cxn ang="0">
                  <a:pos x="512" y="136"/>
                </a:cxn>
                <a:cxn ang="0">
                  <a:pos x="552" y="144"/>
                </a:cxn>
                <a:cxn ang="0">
                  <a:pos x="624" y="184"/>
                </a:cxn>
                <a:cxn ang="0">
                  <a:pos x="704" y="224"/>
                </a:cxn>
                <a:cxn ang="0">
                  <a:pos x="760" y="256"/>
                </a:cxn>
                <a:cxn ang="0">
                  <a:pos x="744" y="296"/>
                </a:cxn>
                <a:cxn ang="0">
                  <a:pos x="664" y="312"/>
                </a:cxn>
                <a:cxn ang="0">
                  <a:pos x="648" y="336"/>
                </a:cxn>
                <a:cxn ang="0">
                  <a:pos x="656" y="360"/>
                </a:cxn>
                <a:cxn ang="0">
                  <a:pos x="656" y="376"/>
                </a:cxn>
                <a:cxn ang="0">
                  <a:pos x="704" y="456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invGray">
            <a:xfrm>
              <a:off x="3221033" y="2838454"/>
              <a:ext cx="1497010" cy="1085850"/>
            </a:xfrm>
            <a:custGeom>
              <a:avLst/>
              <a:gdLst/>
              <a:ahLst/>
              <a:cxnLst>
                <a:cxn ang="0">
                  <a:pos x="672" y="536"/>
                </a:cxn>
                <a:cxn ang="0">
                  <a:pos x="616" y="568"/>
                </a:cxn>
                <a:cxn ang="0">
                  <a:pos x="592" y="544"/>
                </a:cxn>
                <a:cxn ang="0">
                  <a:pos x="568" y="560"/>
                </a:cxn>
                <a:cxn ang="0">
                  <a:pos x="528" y="520"/>
                </a:cxn>
                <a:cxn ang="0">
                  <a:pos x="504" y="456"/>
                </a:cxn>
                <a:cxn ang="0">
                  <a:pos x="472" y="440"/>
                </a:cxn>
                <a:cxn ang="0">
                  <a:pos x="456" y="456"/>
                </a:cxn>
                <a:cxn ang="0">
                  <a:pos x="464" y="480"/>
                </a:cxn>
                <a:cxn ang="0">
                  <a:pos x="440" y="536"/>
                </a:cxn>
                <a:cxn ang="0">
                  <a:pos x="456" y="552"/>
                </a:cxn>
                <a:cxn ang="0">
                  <a:pos x="424" y="584"/>
                </a:cxn>
                <a:cxn ang="0">
                  <a:pos x="400" y="600"/>
                </a:cxn>
                <a:cxn ang="0">
                  <a:pos x="376" y="592"/>
                </a:cxn>
                <a:cxn ang="0">
                  <a:pos x="368" y="608"/>
                </a:cxn>
                <a:cxn ang="0">
                  <a:pos x="336" y="600"/>
                </a:cxn>
                <a:cxn ang="0">
                  <a:pos x="320" y="568"/>
                </a:cxn>
                <a:cxn ang="0">
                  <a:pos x="232" y="536"/>
                </a:cxn>
                <a:cxn ang="0">
                  <a:pos x="136" y="496"/>
                </a:cxn>
                <a:cxn ang="0">
                  <a:pos x="40" y="440"/>
                </a:cxn>
                <a:cxn ang="0">
                  <a:pos x="0" y="368"/>
                </a:cxn>
                <a:cxn ang="0">
                  <a:pos x="16" y="304"/>
                </a:cxn>
                <a:cxn ang="0">
                  <a:pos x="32" y="248"/>
                </a:cxn>
                <a:cxn ang="0">
                  <a:pos x="8" y="216"/>
                </a:cxn>
                <a:cxn ang="0">
                  <a:pos x="48" y="208"/>
                </a:cxn>
                <a:cxn ang="0">
                  <a:pos x="104" y="224"/>
                </a:cxn>
                <a:cxn ang="0">
                  <a:pos x="96" y="184"/>
                </a:cxn>
                <a:cxn ang="0">
                  <a:pos x="128" y="136"/>
                </a:cxn>
                <a:cxn ang="0">
                  <a:pos x="88" y="72"/>
                </a:cxn>
                <a:cxn ang="0">
                  <a:pos x="152" y="16"/>
                </a:cxn>
                <a:cxn ang="0">
                  <a:pos x="288" y="0"/>
                </a:cxn>
                <a:cxn ang="0">
                  <a:pos x="384" y="40"/>
                </a:cxn>
                <a:cxn ang="0">
                  <a:pos x="456" y="104"/>
                </a:cxn>
                <a:cxn ang="0">
                  <a:pos x="472" y="48"/>
                </a:cxn>
                <a:cxn ang="0">
                  <a:pos x="528" y="72"/>
                </a:cxn>
                <a:cxn ang="0">
                  <a:pos x="592" y="96"/>
                </a:cxn>
                <a:cxn ang="0">
                  <a:pos x="656" y="120"/>
                </a:cxn>
                <a:cxn ang="0">
                  <a:pos x="728" y="176"/>
                </a:cxn>
                <a:cxn ang="0">
                  <a:pos x="768" y="232"/>
                </a:cxn>
                <a:cxn ang="0">
                  <a:pos x="784" y="336"/>
                </a:cxn>
                <a:cxn ang="0">
                  <a:pos x="752" y="360"/>
                </a:cxn>
                <a:cxn ang="0">
                  <a:pos x="712" y="408"/>
                </a:cxn>
                <a:cxn ang="0">
                  <a:pos x="736" y="432"/>
                </a:cxn>
                <a:cxn ang="0">
                  <a:pos x="704" y="456"/>
                </a:cxn>
                <a:cxn ang="0">
                  <a:pos x="656" y="448"/>
                </a:cxn>
                <a:cxn ang="0">
                  <a:pos x="664" y="488"/>
                </a:cxn>
                <a:cxn ang="0">
                  <a:pos x="712" y="504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gray">
            <a:xfrm>
              <a:off x="5935657" y="4216403"/>
              <a:ext cx="582610" cy="750890"/>
            </a:xfrm>
            <a:custGeom>
              <a:avLst/>
              <a:gdLst/>
              <a:ahLst/>
              <a:cxnLst>
                <a:cxn ang="0">
                  <a:pos x="272" y="40"/>
                </a:cxn>
                <a:cxn ang="0">
                  <a:pos x="280" y="72"/>
                </a:cxn>
                <a:cxn ang="0">
                  <a:pos x="304" y="88"/>
                </a:cxn>
                <a:cxn ang="0">
                  <a:pos x="304" y="136"/>
                </a:cxn>
                <a:cxn ang="0">
                  <a:pos x="272" y="152"/>
                </a:cxn>
                <a:cxn ang="0">
                  <a:pos x="272" y="160"/>
                </a:cxn>
                <a:cxn ang="0">
                  <a:pos x="240" y="160"/>
                </a:cxn>
                <a:cxn ang="0">
                  <a:pos x="224" y="176"/>
                </a:cxn>
                <a:cxn ang="0">
                  <a:pos x="224" y="200"/>
                </a:cxn>
                <a:cxn ang="0">
                  <a:pos x="232" y="208"/>
                </a:cxn>
                <a:cxn ang="0">
                  <a:pos x="208" y="240"/>
                </a:cxn>
                <a:cxn ang="0">
                  <a:pos x="192" y="240"/>
                </a:cxn>
                <a:cxn ang="0">
                  <a:pos x="192" y="272"/>
                </a:cxn>
                <a:cxn ang="0">
                  <a:pos x="192" y="280"/>
                </a:cxn>
                <a:cxn ang="0">
                  <a:pos x="192" y="304"/>
                </a:cxn>
                <a:cxn ang="0">
                  <a:pos x="176" y="320"/>
                </a:cxn>
                <a:cxn ang="0">
                  <a:pos x="168" y="360"/>
                </a:cxn>
                <a:cxn ang="0">
                  <a:pos x="160" y="384"/>
                </a:cxn>
                <a:cxn ang="0">
                  <a:pos x="160" y="392"/>
                </a:cxn>
                <a:cxn ang="0">
                  <a:pos x="152" y="416"/>
                </a:cxn>
                <a:cxn ang="0">
                  <a:pos x="136" y="416"/>
                </a:cxn>
                <a:cxn ang="0">
                  <a:pos x="128" y="408"/>
                </a:cxn>
                <a:cxn ang="0">
                  <a:pos x="64" y="424"/>
                </a:cxn>
                <a:cxn ang="0">
                  <a:pos x="56" y="416"/>
                </a:cxn>
                <a:cxn ang="0">
                  <a:pos x="80" y="368"/>
                </a:cxn>
                <a:cxn ang="0">
                  <a:pos x="56" y="360"/>
                </a:cxn>
                <a:cxn ang="0">
                  <a:pos x="40" y="368"/>
                </a:cxn>
                <a:cxn ang="0">
                  <a:pos x="24" y="360"/>
                </a:cxn>
                <a:cxn ang="0">
                  <a:pos x="24" y="320"/>
                </a:cxn>
                <a:cxn ang="0">
                  <a:pos x="40" y="312"/>
                </a:cxn>
                <a:cxn ang="0">
                  <a:pos x="48" y="312"/>
                </a:cxn>
                <a:cxn ang="0">
                  <a:pos x="48" y="288"/>
                </a:cxn>
                <a:cxn ang="0">
                  <a:pos x="32" y="288"/>
                </a:cxn>
                <a:cxn ang="0">
                  <a:pos x="32" y="272"/>
                </a:cxn>
                <a:cxn ang="0">
                  <a:pos x="16" y="264"/>
                </a:cxn>
                <a:cxn ang="0">
                  <a:pos x="16" y="216"/>
                </a:cxn>
                <a:cxn ang="0">
                  <a:pos x="0" y="200"/>
                </a:cxn>
                <a:cxn ang="0">
                  <a:pos x="8" y="176"/>
                </a:cxn>
                <a:cxn ang="0">
                  <a:pos x="32" y="152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32" y="104"/>
                </a:cxn>
                <a:cxn ang="0">
                  <a:pos x="16" y="80"/>
                </a:cxn>
                <a:cxn ang="0">
                  <a:pos x="32" y="64"/>
                </a:cxn>
                <a:cxn ang="0">
                  <a:pos x="56" y="56"/>
                </a:cxn>
                <a:cxn ang="0">
                  <a:pos x="112" y="24"/>
                </a:cxn>
                <a:cxn ang="0">
                  <a:pos x="144" y="8"/>
                </a:cxn>
                <a:cxn ang="0">
                  <a:pos x="168" y="8"/>
                </a:cxn>
                <a:cxn ang="0">
                  <a:pos x="184" y="0"/>
                </a:cxn>
                <a:cxn ang="0">
                  <a:pos x="192" y="8"/>
                </a:cxn>
                <a:cxn ang="0">
                  <a:pos x="184" y="16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8" y="16"/>
                </a:cxn>
                <a:cxn ang="0">
                  <a:pos x="216" y="0"/>
                </a:cxn>
                <a:cxn ang="0">
                  <a:pos x="232" y="16"/>
                </a:cxn>
                <a:cxn ang="0">
                  <a:pos x="240" y="32"/>
                </a:cxn>
                <a:cxn ang="0">
                  <a:pos x="272" y="32"/>
                </a:cxn>
                <a:cxn ang="0">
                  <a:pos x="272" y="40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gray">
            <a:xfrm>
              <a:off x="5354631" y="4216403"/>
              <a:ext cx="673099" cy="736600"/>
            </a:xfrm>
            <a:custGeom>
              <a:avLst/>
              <a:gdLst/>
              <a:ahLst/>
              <a:cxnLst>
                <a:cxn ang="0">
                  <a:pos x="336" y="104"/>
                </a:cxn>
                <a:cxn ang="0">
                  <a:pos x="344" y="128"/>
                </a:cxn>
                <a:cxn ang="0">
                  <a:pos x="312" y="176"/>
                </a:cxn>
                <a:cxn ang="0">
                  <a:pos x="320" y="216"/>
                </a:cxn>
                <a:cxn ang="0">
                  <a:pos x="320" y="264"/>
                </a:cxn>
                <a:cxn ang="0">
                  <a:pos x="328" y="288"/>
                </a:cxn>
                <a:cxn ang="0">
                  <a:pos x="352" y="312"/>
                </a:cxn>
                <a:cxn ang="0">
                  <a:pos x="328" y="320"/>
                </a:cxn>
                <a:cxn ang="0">
                  <a:pos x="320" y="368"/>
                </a:cxn>
                <a:cxn ang="0">
                  <a:pos x="272" y="400"/>
                </a:cxn>
                <a:cxn ang="0">
                  <a:pos x="224" y="376"/>
                </a:cxn>
                <a:cxn ang="0">
                  <a:pos x="216" y="408"/>
                </a:cxn>
                <a:cxn ang="0">
                  <a:pos x="192" y="416"/>
                </a:cxn>
                <a:cxn ang="0">
                  <a:pos x="168" y="384"/>
                </a:cxn>
                <a:cxn ang="0">
                  <a:pos x="152" y="400"/>
                </a:cxn>
                <a:cxn ang="0">
                  <a:pos x="144" y="352"/>
                </a:cxn>
                <a:cxn ang="0">
                  <a:pos x="152" y="312"/>
                </a:cxn>
                <a:cxn ang="0">
                  <a:pos x="144" y="288"/>
                </a:cxn>
                <a:cxn ang="0">
                  <a:pos x="96" y="312"/>
                </a:cxn>
                <a:cxn ang="0">
                  <a:pos x="64" y="304"/>
                </a:cxn>
                <a:cxn ang="0">
                  <a:pos x="32" y="312"/>
                </a:cxn>
                <a:cxn ang="0">
                  <a:pos x="24" y="304"/>
                </a:cxn>
                <a:cxn ang="0">
                  <a:pos x="16" y="264"/>
                </a:cxn>
                <a:cxn ang="0">
                  <a:pos x="24" y="240"/>
                </a:cxn>
                <a:cxn ang="0">
                  <a:pos x="0" y="224"/>
                </a:cxn>
                <a:cxn ang="0">
                  <a:pos x="24" y="168"/>
                </a:cxn>
                <a:cxn ang="0">
                  <a:pos x="24" y="136"/>
                </a:cxn>
                <a:cxn ang="0">
                  <a:pos x="24" y="120"/>
                </a:cxn>
                <a:cxn ang="0">
                  <a:pos x="48" y="32"/>
                </a:cxn>
                <a:cxn ang="0">
                  <a:pos x="104" y="40"/>
                </a:cxn>
                <a:cxn ang="0">
                  <a:pos x="112" y="0"/>
                </a:cxn>
                <a:cxn ang="0">
                  <a:pos x="184" y="16"/>
                </a:cxn>
                <a:cxn ang="0">
                  <a:pos x="248" y="40"/>
                </a:cxn>
                <a:cxn ang="0">
                  <a:pos x="288" y="32"/>
                </a:cxn>
                <a:cxn ang="0">
                  <a:pos x="304" y="80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gray">
            <a:xfrm>
              <a:off x="5295896" y="3797304"/>
              <a:ext cx="931863" cy="561975"/>
            </a:xfrm>
            <a:custGeom>
              <a:avLst/>
              <a:gdLst/>
              <a:ahLst/>
              <a:cxnLst>
                <a:cxn ang="0">
                  <a:pos x="488" y="248"/>
                </a:cxn>
                <a:cxn ang="0">
                  <a:pos x="448" y="264"/>
                </a:cxn>
                <a:cxn ang="0">
                  <a:pos x="392" y="296"/>
                </a:cxn>
                <a:cxn ang="0">
                  <a:pos x="368" y="304"/>
                </a:cxn>
                <a:cxn ang="0">
                  <a:pos x="352" y="320"/>
                </a:cxn>
                <a:cxn ang="0">
                  <a:pos x="328" y="320"/>
                </a:cxn>
                <a:cxn ang="0">
                  <a:pos x="336" y="272"/>
                </a:cxn>
                <a:cxn ang="0">
                  <a:pos x="320" y="272"/>
                </a:cxn>
                <a:cxn ang="0">
                  <a:pos x="288" y="288"/>
                </a:cxn>
                <a:cxn ang="0">
                  <a:pos x="280" y="280"/>
                </a:cxn>
                <a:cxn ang="0">
                  <a:pos x="240" y="280"/>
                </a:cxn>
                <a:cxn ang="0">
                  <a:pos x="224" y="256"/>
                </a:cxn>
                <a:cxn ang="0">
                  <a:pos x="184" y="256"/>
                </a:cxn>
                <a:cxn ang="0">
                  <a:pos x="144" y="240"/>
                </a:cxn>
                <a:cxn ang="0">
                  <a:pos x="128" y="248"/>
                </a:cxn>
                <a:cxn ang="0">
                  <a:pos x="136" y="280"/>
                </a:cxn>
                <a:cxn ang="0">
                  <a:pos x="112" y="272"/>
                </a:cxn>
                <a:cxn ang="0">
                  <a:pos x="80" y="272"/>
                </a:cxn>
                <a:cxn ang="0">
                  <a:pos x="48" y="320"/>
                </a:cxn>
                <a:cxn ang="0">
                  <a:pos x="8" y="272"/>
                </a:cxn>
                <a:cxn ang="0">
                  <a:pos x="0" y="272"/>
                </a:cxn>
                <a:cxn ang="0">
                  <a:pos x="8" y="256"/>
                </a:cxn>
                <a:cxn ang="0">
                  <a:pos x="16" y="248"/>
                </a:cxn>
                <a:cxn ang="0">
                  <a:pos x="0" y="232"/>
                </a:cxn>
                <a:cxn ang="0">
                  <a:pos x="0" y="224"/>
                </a:cxn>
                <a:cxn ang="0">
                  <a:pos x="16" y="208"/>
                </a:cxn>
                <a:cxn ang="0">
                  <a:pos x="72" y="208"/>
                </a:cxn>
                <a:cxn ang="0">
                  <a:pos x="96" y="192"/>
                </a:cxn>
                <a:cxn ang="0">
                  <a:pos x="112" y="184"/>
                </a:cxn>
                <a:cxn ang="0">
                  <a:pos x="112" y="160"/>
                </a:cxn>
                <a:cxn ang="0">
                  <a:pos x="80" y="120"/>
                </a:cxn>
                <a:cxn ang="0">
                  <a:pos x="72" y="80"/>
                </a:cxn>
                <a:cxn ang="0">
                  <a:pos x="88" y="56"/>
                </a:cxn>
                <a:cxn ang="0">
                  <a:pos x="88" y="40"/>
                </a:cxn>
                <a:cxn ang="0">
                  <a:pos x="72" y="8"/>
                </a:cxn>
                <a:cxn ang="0">
                  <a:pos x="128" y="8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208" y="72"/>
                </a:cxn>
                <a:cxn ang="0">
                  <a:pos x="280" y="72"/>
                </a:cxn>
                <a:cxn ang="0">
                  <a:pos x="296" y="80"/>
                </a:cxn>
                <a:cxn ang="0">
                  <a:pos x="312" y="72"/>
                </a:cxn>
                <a:cxn ang="0">
                  <a:pos x="336" y="88"/>
                </a:cxn>
                <a:cxn ang="0">
                  <a:pos x="336" y="112"/>
                </a:cxn>
                <a:cxn ang="0">
                  <a:pos x="352" y="128"/>
                </a:cxn>
                <a:cxn ang="0">
                  <a:pos x="360" y="112"/>
                </a:cxn>
                <a:cxn ang="0">
                  <a:pos x="376" y="128"/>
                </a:cxn>
                <a:cxn ang="0">
                  <a:pos x="408" y="128"/>
                </a:cxn>
                <a:cxn ang="0">
                  <a:pos x="416" y="120"/>
                </a:cxn>
                <a:cxn ang="0">
                  <a:pos x="464" y="152"/>
                </a:cxn>
                <a:cxn ang="0">
                  <a:pos x="472" y="192"/>
                </a:cxn>
                <a:cxn ang="0">
                  <a:pos x="472" y="216"/>
                </a:cxn>
                <a:cxn ang="0">
                  <a:pos x="488" y="248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gray">
            <a:xfrm>
              <a:off x="6042017" y="3598866"/>
              <a:ext cx="581025" cy="67786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28" y="32"/>
                </a:cxn>
                <a:cxn ang="0">
                  <a:pos x="176" y="64"/>
                </a:cxn>
                <a:cxn ang="0">
                  <a:pos x="200" y="96"/>
                </a:cxn>
                <a:cxn ang="0">
                  <a:pos x="240" y="136"/>
                </a:cxn>
                <a:cxn ang="0">
                  <a:pos x="272" y="144"/>
                </a:cxn>
                <a:cxn ang="0">
                  <a:pos x="248" y="144"/>
                </a:cxn>
                <a:cxn ang="0">
                  <a:pos x="232" y="176"/>
                </a:cxn>
                <a:cxn ang="0">
                  <a:pos x="248" y="224"/>
                </a:cxn>
                <a:cxn ang="0">
                  <a:pos x="288" y="248"/>
                </a:cxn>
                <a:cxn ang="0">
                  <a:pos x="288" y="296"/>
                </a:cxn>
                <a:cxn ang="0">
                  <a:pos x="280" y="320"/>
                </a:cxn>
                <a:cxn ang="0">
                  <a:pos x="264" y="312"/>
                </a:cxn>
                <a:cxn ang="0">
                  <a:pos x="272" y="344"/>
                </a:cxn>
                <a:cxn ang="0">
                  <a:pos x="264" y="360"/>
                </a:cxn>
                <a:cxn ang="0">
                  <a:pos x="224" y="384"/>
                </a:cxn>
                <a:cxn ang="0">
                  <a:pos x="184" y="384"/>
                </a:cxn>
                <a:cxn ang="0">
                  <a:pos x="152" y="368"/>
                </a:cxn>
                <a:cxn ang="0">
                  <a:pos x="128" y="384"/>
                </a:cxn>
                <a:cxn ang="0">
                  <a:pos x="136" y="360"/>
                </a:cxn>
                <a:cxn ang="0">
                  <a:pos x="120" y="368"/>
                </a:cxn>
                <a:cxn ang="0">
                  <a:pos x="80" y="312"/>
                </a:cxn>
                <a:cxn ang="0">
                  <a:pos x="72" y="264"/>
                </a:cxn>
                <a:cxn ang="0">
                  <a:pos x="72" y="216"/>
                </a:cxn>
                <a:cxn ang="0">
                  <a:pos x="72" y="160"/>
                </a:cxn>
                <a:cxn ang="0">
                  <a:pos x="24" y="152"/>
                </a:cxn>
                <a:cxn ang="0">
                  <a:pos x="0" y="136"/>
                </a:cxn>
                <a:cxn ang="0">
                  <a:pos x="32" y="120"/>
                </a:cxn>
                <a:cxn ang="0">
                  <a:pos x="40" y="40"/>
                </a:cxn>
                <a:cxn ang="0">
                  <a:pos x="72" y="56"/>
                </a:cxn>
                <a:cxn ang="0">
                  <a:pos x="104" y="48"/>
                </a:cxn>
                <a:cxn ang="0">
                  <a:pos x="80" y="16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gray">
            <a:xfrm>
              <a:off x="5524495" y="3387726"/>
              <a:ext cx="719136" cy="633412"/>
            </a:xfrm>
            <a:custGeom>
              <a:avLst/>
              <a:gdLst/>
              <a:ahLst/>
              <a:cxnLst>
                <a:cxn ang="0">
                  <a:pos x="200" y="8"/>
                </a:cxn>
                <a:cxn ang="0">
                  <a:pos x="248" y="0"/>
                </a:cxn>
                <a:cxn ang="0">
                  <a:pos x="264" y="16"/>
                </a:cxn>
                <a:cxn ang="0">
                  <a:pos x="304" y="24"/>
                </a:cxn>
                <a:cxn ang="0">
                  <a:pos x="320" y="16"/>
                </a:cxn>
                <a:cxn ang="0">
                  <a:pos x="336" y="16"/>
                </a:cxn>
                <a:cxn ang="0">
                  <a:pos x="280" y="64"/>
                </a:cxn>
                <a:cxn ang="0">
                  <a:pos x="272" y="88"/>
                </a:cxn>
                <a:cxn ang="0">
                  <a:pos x="280" y="96"/>
                </a:cxn>
                <a:cxn ang="0">
                  <a:pos x="288" y="96"/>
                </a:cxn>
                <a:cxn ang="0">
                  <a:pos x="320" y="128"/>
                </a:cxn>
                <a:cxn ang="0">
                  <a:pos x="352" y="128"/>
                </a:cxn>
                <a:cxn ang="0">
                  <a:pos x="352" y="144"/>
                </a:cxn>
                <a:cxn ang="0">
                  <a:pos x="376" y="152"/>
                </a:cxn>
                <a:cxn ang="0">
                  <a:pos x="376" y="168"/>
                </a:cxn>
                <a:cxn ang="0">
                  <a:pos x="352" y="192"/>
                </a:cxn>
                <a:cxn ang="0">
                  <a:pos x="352" y="176"/>
                </a:cxn>
                <a:cxn ang="0">
                  <a:pos x="328" y="160"/>
                </a:cxn>
                <a:cxn ang="0">
                  <a:pos x="312" y="160"/>
                </a:cxn>
                <a:cxn ang="0">
                  <a:pos x="312" y="208"/>
                </a:cxn>
                <a:cxn ang="0">
                  <a:pos x="304" y="240"/>
                </a:cxn>
                <a:cxn ang="0">
                  <a:pos x="280" y="240"/>
                </a:cxn>
                <a:cxn ang="0">
                  <a:pos x="272" y="248"/>
                </a:cxn>
                <a:cxn ang="0">
                  <a:pos x="288" y="256"/>
                </a:cxn>
                <a:cxn ang="0">
                  <a:pos x="296" y="272"/>
                </a:cxn>
                <a:cxn ang="0">
                  <a:pos x="320" y="288"/>
                </a:cxn>
                <a:cxn ang="0">
                  <a:pos x="344" y="280"/>
                </a:cxn>
                <a:cxn ang="0">
                  <a:pos x="352" y="336"/>
                </a:cxn>
                <a:cxn ang="0">
                  <a:pos x="304" y="360"/>
                </a:cxn>
                <a:cxn ang="0">
                  <a:pos x="296" y="352"/>
                </a:cxn>
                <a:cxn ang="0">
                  <a:pos x="288" y="360"/>
                </a:cxn>
                <a:cxn ang="0">
                  <a:pos x="256" y="360"/>
                </a:cxn>
                <a:cxn ang="0">
                  <a:pos x="240" y="344"/>
                </a:cxn>
                <a:cxn ang="0">
                  <a:pos x="232" y="360"/>
                </a:cxn>
                <a:cxn ang="0">
                  <a:pos x="216" y="344"/>
                </a:cxn>
                <a:cxn ang="0">
                  <a:pos x="216" y="320"/>
                </a:cxn>
                <a:cxn ang="0">
                  <a:pos x="192" y="304"/>
                </a:cxn>
                <a:cxn ang="0">
                  <a:pos x="176" y="312"/>
                </a:cxn>
                <a:cxn ang="0">
                  <a:pos x="160" y="304"/>
                </a:cxn>
                <a:cxn ang="0">
                  <a:pos x="88" y="296"/>
                </a:cxn>
                <a:cxn ang="0">
                  <a:pos x="48" y="232"/>
                </a:cxn>
                <a:cxn ang="0">
                  <a:pos x="16" y="184"/>
                </a:cxn>
                <a:cxn ang="0">
                  <a:pos x="0" y="128"/>
                </a:cxn>
                <a:cxn ang="0">
                  <a:pos x="32" y="128"/>
                </a:cxn>
                <a:cxn ang="0">
                  <a:pos x="112" y="80"/>
                </a:cxn>
                <a:cxn ang="0">
                  <a:pos x="136" y="80"/>
                </a:cxn>
                <a:cxn ang="0">
                  <a:pos x="168" y="80"/>
                </a:cxn>
                <a:cxn ang="0">
                  <a:pos x="192" y="48"/>
                </a:cxn>
                <a:cxn ang="0">
                  <a:pos x="200" y="8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1" name="Freeform 31"/>
            <p:cNvSpPr>
              <a:spLocks/>
            </p:cNvSpPr>
            <p:nvPr/>
          </p:nvSpPr>
          <p:spPr bwMode="invGray">
            <a:xfrm>
              <a:off x="5510208" y="2811465"/>
              <a:ext cx="474662" cy="804861"/>
            </a:xfrm>
            <a:custGeom>
              <a:avLst/>
              <a:gdLst/>
              <a:ahLst/>
              <a:cxnLst>
                <a:cxn ang="0">
                  <a:pos x="208" y="336"/>
                </a:cxn>
                <a:cxn ang="0">
                  <a:pos x="200" y="376"/>
                </a:cxn>
                <a:cxn ang="0">
                  <a:pos x="176" y="408"/>
                </a:cxn>
                <a:cxn ang="0">
                  <a:pos x="136" y="400"/>
                </a:cxn>
                <a:cxn ang="0">
                  <a:pos x="80" y="432"/>
                </a:cxn>
                <a:cxn ang="0">
                  <a:pos x="40" y="456"/>
                </a:cxn>
                <a:cxn ang="0">
                  <a:pos x="8" y="456"/>
                </a:cxn>
                <a:cxn ang="0">
                  <a:pos x="0" y="448"/>
                </a:cxn>
                <a:cxn ang="0">
                  <a:pos x="16" y="384"/>
                </a:cxn>
                <a:cxn ang="0">
                  <a:pos x="24" y="368"/>
                </a:cxn>
                <a:cxn ang="0">
                  <a:pos x="8" y="328"/>
                </a:cxn>
                <a:cxn ang="0">
                  <a:pos x="16" y="264"/>
                </a:cxn>
                <a:cxn ang="0">
                  <a:pos x="24" y="224"/>
                </a:cxn>
                <a:cxn ang="0">
                  <a:pos x="32" y="208"/>
                </a:cxn>
                <a:cxn ang="0">
                  <a:pos x="16" y="192"/>
                </a:cxn>
                <a:cxn ang="0">
                  <a:pos x="32" y="16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72" y="80"/>
                </a:cxn>
                <a:cxn ang="0">
                  <a:pos x="120" y="24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176" y="8"/>
                </a:cxn>
                <a:cxn ang="0">
                  <a:pos x="216" y="0"/>
                </a:cxn>
                <a:cxn ang="0">
                  <a:pos x="240" y="24"/>
                </a:cxn>
                <a:cxn ang="0">
                  <a:pos x="216" y="32"/>
                </a:cxn>
                <a:cxn ang="0">
                  <a:pos x="208" y="48"/>
                </a:cxn>
                <a:cxn ang="0">
                  <a:pos x="240" y="48"/>
                </a:cxn>
                <a:cxn ang="0">
                  <a:pos x="248" y="88"/>
                </a:cxn>
                <a:cxn ang="0">
                  <a:pos x="232" y="120"/>
                </a:cxn>
                <a:cxn ang="0">
                  <a:pos x="216" y="104"/>
                </a:cxn>
                <a:cxn ang="0">
                  <a:pos x="192" y="120"/>
                </a:cxn>
                <a:cxn ang="0">
                  <a:pos x="200" y="136"/>
                </a:cxn>
                <a:cxn ang="0">
                  <a:pos x="184" y="160"/>
                </a:cxn>
                <a:cxn ang="0">
                  <a:pos x="224" y="216"/>
                </a:cxn>
                <a:cxn ang="0">
                  <a:pos x="192" y="304"/>
                </a:cxn>
                <a:cxn ang="0">
                  <a:pos x="208" y="336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gray">
            <a:xfrm>
              <a:off x="5005381" y="2951167"/>
              <a:ext cx="612775" cy="1069975"/>
            </a:xfrm>
            <a:custGeom>
              <a:avLst/>
              <a:gdLst/>
              <a:ahLst/>
              <a:cxnLst>
                <a:cxn ang="0">
                  <a:pos x="320" y="480"/>
                </a:cxn>
                <a:cxn ang="0">
                  <a:pos x="296" y="496"/>
                </a:cxn>
                <a:cxn ang="0">
                  <a:pos x="280" y="488"/>
                </a:cxn>
                <a:cxn ang="0">
                  <a:pos x="224" y="488"/>
                </a:cxn>
                <a:cxn ang="0">
                  <a:pos x="240" y="520"/>
                </a:cxn>
                <a:cxn ang="0">
                  <a:pos x="224" y="560"/>
                </a:cxn>
                <a:cxn ang="0">
                  <a:pos x="232" y="608"/>
                </a:cxn>
                <a:cxn ang="0">
                  <a:pos x="200" y="600"/>
                </a:cxn>
                <a:cxn ang="0">
                  <a:pos x="152" y="568"/>
                </a:cxn>
                <a:cxn ang="0">
                  <a:pos x="96" y="552"/>
                </a:cxn>
                <a:cxn ang="0">
                  <a:pos x="56" y="520"/>
                </a:cxn>
                <a:cxn ang="0">
                  <a:pos x="16" y="520"/>
                </a:cxn>
                <a:cxn ang="0">
                  <a:pos x="16" y="512"/>
                </a:cxn>
                <a:cxn ang="0">
                  <a:pos x="0" y="504"/>
                </a:cxn>
                <a:cxn ang="0">
                  <a:pos x="8" y="496"/>
                </a:cxn>
                <a:cxn ang="0">
                  <a:pos x="8" y="472"/>
                </a:cxn>
                <a:cxn ang="0">
                  <a:pos x="0" y="464"/>
                </a:cxn>
                <a:cxn ang="0">
                  <a:pos x="16" y="456"/>
                </a:cxn>
                <a:cxn ang="0">
                  <a:pos x="48" y="456"/>
                </a:cxn>
                <a:cxn ang="0">
                  <a:pos x="48" y="344"/>
                </a:cxn>
                <a:cxn ang="0">
                  <a:pos x="88" y="344"/>
                </a:cxn>
                <a:cxn ang="0">
                  <a:pos x="88" y="360"/>
                </a:cxn>
                <a:cxn ang="0">
                  <a:pos x="112" y="360"/>
                </a:cxn>
                <a:cxn ang="0">
                  <a:pos x="112" y="328"/>
                </a:cxn>
                <a:cxn ang="0">
                  <a:pos x="160" y="328"/>
                </a:cxn>
                <a:cxn ang="0">
                  <a:pos x="168" y="280"/>
                </a:cxn>
                <a:cxn ang="0">
                  <a:pos x="168" y="248"/>
                </a:cxn>
                <a:cxn ang="0">
                  <a:pos x="144" y="232"/>
                </a:cxn>
                <a:cxn ang="0">
                  <a:pos x="112" y="208"/>
                </a:cxn>
                <a:cxn ang="0">
                  <a:pos x="96" y="184"/>
                </a:cxn>
                <a:cxn ang="0">
                  <a:pos x="104" y="144"/>
                </a:cxn>
                <a:cxn ang="0">
                  <a:pos x="120" y="128"/>
                </a:cxn>
                <a:cxn ang="0">
                  <a:pos x="144" y="144"/>
                </a:cxn>
                <a:cxn ang="0">
                  <a:pos x="176" y="144"/>
                </a:cxn>
                <a:cxn ang="0">
                  <a:pos x="184" y="120"/>
                </a:cxn>
                <a:cxn ang="0">
                  <a:pos x="200" y="120"/>
                </a:cxn>
                <a:cxn ang="0">
                  <a:pos x="192" y="88"/>
                </a:cxn>
                <a:cxn ang="0">
                  <a:pos x="248" y="32"/>
                </a:cxn>
                <a:cxn ang="0">
                  <a:pos x="248" y="16"/>
                </a:cxn>
                <a:cxn ang="0">
                  <a:pos x="280" y="16"/>
                </a:cxn>
                <a:cxn ang="0">
                  <a:pos x="288" y="24"/>
                </a:cxn>
                <a:cxn ang="0">
                  <a:pos x="296" y="8"/>
                </a:cxn>
                <a:cxn ang="0">
                  <a:pos x="304" y="0"/>
                </a:cxn>
                <a:cxn ang="0">
                  <a:pos x="320" y="24"/>
                </a:cxn>
                <a:cxn ang="0">
                  <a:pos x="320" y="32"/>
                </a:cxn>
                <a:cxn ang="0">
                  <a:pos x="280" y="112"/>
                </a:cxn>
                <a:cxn ang="0">
                  <a:pos x="296" y="128"/>
                </a:cxn>
                <a:cxn ang="0">
                  <a:pos x="280" y="184"/>
                </a:cxn>
                <a:cxn ang="0">
                  <a:pos x="272" y="248"/>
                </a:cxn>
                <a:cxn ang="0">
                  <a:pos x="288" y="288"/>
                </a:cxn>
                <a:cxn ang="0">
                  <a:pos x="264" y="360"/>
                </a:cxn>
                <a:cxn ang="0">
                  <a:pos x="272" y="376"/>
                </a:cxn>
                <a:cxn ang="0">
                  <a:pos x="288" y="432"/>
                </a:cxn>
                <a:cxn ang="0">
                  <a:pos x="320" y="480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invGray">
            <a:xfrm>
              <a:off x="4891084" y="2965454"/>
              <a:ext cx="334963" cy="550864"/>
            </a:xfrm>
            <a:custGeom>
              <a:avLst/>
              <a:gdLst/>
              <a:ahLst/>
              <a:cxnLst>
                <a:cxn ang="0">
                  <a:pos x="176" y="120"/>
                </a:cxn>
                <a:cxn ang="0">
                  <a:pos x="160" y="104"/>
                </a:cxn>
                <a:cxn ang="0">
                  <a:pos x="120" y="88"/>
                </a:cxn>
                <a:cxn ang="0">
                  <a:pos x="136" y="32"/>
                </a:cxn>
                <a:cxn ang="0">
                  <a:pos x="128" y="0"/>
                </a:cxn>
                <a:cxn ang="0">
                  <a:pos x="72" y="56"/>
                </a:cxn>
                <a:cxn ang="0">
                  <a:pos x="64" y="112"/>
                </a:cxn>
                <a:cxn ang="0">
                  <a:pos x="40" y="120"/>
                </a:cxn>
                <a:cxn ang="0">
                  <a:pos x="8" y="144"/>
                </a:cxn>
                <a:cxn ang="0">
                  <a:pos x="0" y="168"/>
                </a:cxn>
                <a:cxn ang="0">
                  <a:pos x="40" y="192"/>
                </a:cxn>
                <a:cxn ang="0">
                  <a:pos x="40" y="224"/>
                </a:cxn>
                <a:cxn ang="0">
                  <a:pos x="48" y="240"/>
                </a:cxn>
                <a:cxn ang="0">
                  <a:pos x="40" y="264"/>
                </a:cxn>
                <a:cxn ang="0">
                  <a:pos x="48" y="280"/>
                </a:cxn>
                <a:cxn ang="0">
                  <a:pos x="96" y="312"/>
                </a:cxn>
                <a:cxn ang="0">
                  <a:pos x="112" y="312"/>
                </a:cxn>
                <a:cxn ang="0">
                  <a:pos x="112" y="296"/>
                </a:cxn>
                <a:cxn ang="0">
                  <a:pos x="128" y="272"/>
                </a:cxn>
                <a:cxn ang="0">
                  <a:pos x="120" y="240"/>
                </a:cxn>
                <a:cxn ang="0">
                  <a:pos x="112" y="240"/>
                </a:cxn>
                <a:cxn ang="0">
                  <a:pos x="104" y="208"/>
                </a:cxn>
                <a:cxn ang="0">
                  <a:pos x="120" y="208"/>
                </a:cxn>
                <a:cxn ang="0">
                  <a:pos x="120" y="176"/>
                </a:cxn>
                <a:cxn ang="0">
                  <a:pos x="136" y="176"/>
                </a:cxn>
                <a:cxn ang="0">
                  <a:pos x="152" y="184"/>
                </a:cxn>
                <a:cxn ang="0">
                  <a:pos x="160" y="136"/>
                </a:cxn>
                <a:cxn ang="0">
                  <a:pos x="176" y="120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invGray">
            <a:xfrm>
              <a:off x="3692522" y="2417766"/>
              <a:ext cx="1635124" cy="1477964"/>
            </a:xfrm>
            <a:custGeom>
              <a:avLst/>
              <a:gdLst/>
              <a:ahLst/>
              <a:cxnLst>
                <a:cxn ang="0">
                  <a:pos x="632" y="480"/>
                </a:cxn>
                <a:cxn ang="0">
                  <a:pos x="672" y="536"/>
                </a:cxn>
                <a:cxn ang="0">
                  <a:pos x="672" y="568"/>
                </a:cxn>
                <a:cxn ang="0">
                  <a:pos x="736" y="624"/>
                </a:cxn>
                <a:cxn ang="0">
                  <a:pos x="744" y="600"/>
                </a:cxn>
                <a:cxn ang="0">
                  <a:pos x="752" y="552"/>
                </a:cxn>
                <a:cxn ang="0">
                  <a:pos x="736" y="520"/>
                </a:cxn>
                <a:cxn ang="0">
                  <a:pos x="752" y="488"/>
                </a:cxn>
                <a:cxn ang="0">
                  <a:pos x="800" y="512"/>
                </a:cxn>
                <a:cxn ang="0">
                  <a:pos x="856" y="552"/>
                </a:cxn>
                <a:cxn ang="0">
                  <a:pos x="800" y="632"/>
                </a:cxn>
                <a:cxn ang="0">
                  <a:pos x="776" y="664"/>
                </a:cxn>
                <a:cxn ang="0">
                  <a:pos x="736" y="648"/>
                </a:cxn>
                <a:cxn ang="0">
                  <a:pos x="704" y="752"/>
                </a:cxn>
                <a:cxn ang="0">
                  <a:pos x="696" y="776"/>
                </a:cxn>
                <a:cxn ang="0">
                  <a:pos x="688" y="808"/>
                </a:cxn>
                <a:cxn ang="0">
                  <a:pos x="632" y="840"/>
                </a:cxn>
                <a:cxn ang="0">
                  <a:pos x="592" y="760"/>
                </a:cxn>
                <a:cxn ang="0">
                  <a:pos x="576" y="752"/>
                </a:cxn>
                <a:cxn ang="0">
                  <a:pos x="528" y="696"/>
                </a:cxn>
                <a:cxn ang="0">
                  <a:pos x="496" y="712"/>
                </a:cxn>
                <a:cxn ang="0">
                  <a:pos x="488" y="728"/>
                </a:cxn>
                <a:cxn ang="0">
                  <a:pos x="480" y="776"/>
                </a:cxn>
                <a:cxn ang="0">
                  <a:pos x="464" y="744"/>
                </a:cxn>
                <a:cxn ang="0">
                  <a:pos x="416" y="728"/>
                </a:cxn>
                <a:cxn ang="0">
                  <a:pos x="408" y="688"/>
                </a:cxn>
                <a:cxn ang="0">
                  <a:pos x="456" y="696"/>
                </a:cxn>
                <a:cxn ang="0">
                  <a:pos x="488" y="672"/>
                </a:cxn>
                <a:cxn ang="0">
                  <a:pos x="464" y="640"/>
                </a:cxn>
                <a:cxn ang="0">
                  <a:pos x="504" y="600"/>
                </a:cxn>
                <a:cxn ang="0">
                  <a:pos x="536" y="568"/>
                </a:cxn>
                <a:cxn ang="0">
                  <a:pos x="480" y="408"/>
                </a:cxn>
                <a:cxn ang="0">
                  <a:pos x="408" y="360"/>
                </a:cxn>
                <a:cxn ang="0">
                  <a:pos x="344" y="336"/>
                </a:cxn>
                <a:cxn ang="0">
                  <a:pos x="280" y="312"/>
                </a:cxn>
                <a:cxn ang="0">
                  <a:pos x="208" y="336"/>
                </a:cxn>
                <a:cxn ang="0">
                  <a:pos x="48" y="240"/>
                </a:cxn>
                <a:cxn ang="0">
                  <a:pos x="8" y="160"/>
                </a:cxn>
                <a:cxn ang="0">
                  <a:pos x="48" y="152"/>
                </a:cxn>
                <a:cxn ang="0">
                  <a:pos x="112" y="96"/>
                </a:cxn>
                <a:cxn ang="0">
                  <a:pos x="136" y="64"/>
                </a:cxn>
                <a:cxn ang="0">
                  <a:pos x="216" y="32"/>
                </a:cxn>
                <a:cxn ang="0">
                  <a:pos x="232" y="0"/>
                </a:cxn>
                <a:cxn ang="0">
                  <a:pos x="288" y="72"/>
                </a:cxn>
                <a:cxn ang="0">
                  <a:pos x="296" y="128"/>
                </a:cxn>
                <a:cxn ang="0">
                  <a:pos x="312" y="176"/>
                </a:cxn>
                <a:cxn ang="0">
                  <a:pos x="336" y="192"/>
                </a:cxn>
                <a:cxn ang="0">
                  <a:pos x="408" y="176"/>
                </a:cxn>
                <a:cxn ang="0">
                  <a:pos x="408" y="216"/>
                </a:cxn>
                <a:cxn ang="0">
                  <a:pos x="384" y="256"/>
                </a:cxn>
                <a:cxn ang="0">
                  <a:pos x="432" y="328"/>
                </a:cxn>
                <a:cxn ang="0">
                  <a:pos x="496" y="344"/>
                </a:cxn>
                <a:cxn ang="0">
                  <a:pos x="528" y="320"/>
                </a:cxn>
                <a:cxn ang="0">
                  <a:pos x="584" y="320"/>
                </a:cxn>
                <a:cxn ang="0">
                  <a:pos x="624" y="336"/>
                </a:cxn>
                <a:cxn ang="0">
                  <a:pos x="576" y="392"/>
                </a:cxn>
                <a:cxn ang="0">
                  <a:pos x="600" y="456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5" name="Freeform 35"/>
            <p:cNvSpPr>
              <a:spLocks/>
            </p:cNvSpPr>
            <p:nvPr/>
          </p:nvSpPr>
          <p:spPr bwMode="invGray">
            <a:xfrm>
              <a:off x="4211632" y="1052515"/>
              <a:ext cx="2716208" cy="2182814"/>
            </a:xfrm>
            <a:custGeom>
              <a:avLst/>
              <a:gdLst/>
              <a:ahLst/>
              <a:cxnLst>
                <a:cxn ang="0">
                  <a:pos x="16" y="896"/>
                </a:cxn>
                <a:cxn ang="0">
                  <a:pos x="64" y="968"/>
                </a:cxn>
                <a:cxn ang="0">
                  <a:pos x="136" y="976"/>
                </a:cxn>
                <a:cxn ang="0">
                  <a:pos x="112" y="1032"/>
                </a:cxn>
                <a:cxn ang="0">
                  <a:pos x="216" y="1128"/>
                </a:cxn>
                <a:cxn ang="0">
                  <a:pos x="256" y="1096"/>
                </a:cxn>
                <a:cxn ang="0">
                  <a:pos x="352" y="1104"/>
                </a:cxn>
                <a:cxn ang="0">
                  <a:pos x="328" y="1240"/>
                </a:cxn>
                <a:cxn ang="0">
                  <a:pos x="424" y="1200"/>
                </a:cxn>
                <a:cxn ang="0">
                  <a:pos x="496" y="1112"/>
                </a:cxn>
                <a:cxn ang="0">
                  <a:pos x="560" y="1224"/>
                </a:cxn>
                <a:cxn ang="0">
                  <a:pos x="600" y="1200"/>
                </a:cxn>
                <a:cxn ang="0">
                  <a:pos x="664" y="1112"/>
                </a:cxn>
                <a:cxn ang="0">
                  <a:pos x="704" y="1096"/>
                </a:cxn>
                <a:cxn ang="0">
                  <a:pos x="736" y="1096"/>
                </a:cxn>
                <a:cxn ang="0">
                  <a:pos x="800" y="1024"/>
                </a:cxn>
                <a:cxn ang="0">
                  <a:pos x="864" y="1008"/>
                </a:cxn>
                <a:cxn ang="0">
                  <a:pos x="896" y="920"/>
                </a:cxn>
                <a:cxn ang="0">
                  <a:pos x="944" y="912"/>
                </a:cxn>
                <a:cxn ang="0">
                  <a:pos x="1008" y="872"/>
                </a:cxn>
                <a:cxn ang="0">
                  <a:pos x="1088" y="824"/>
                </a:cxn>
                <a:cxn ang="0">
                  <a:pos x="1128" y="920"/>
                </a:cxn>
                <a:cxn ang="0">
                  <a:pos x="1176" y="888"/>
                </a:cxn>
                <a:cxn ang="0">
                  <a:pos x="1176" y="840"/>
                </a:cxn>
                <a:cxn ang="0">
                  <a:pos x="1352" y="784"/>
                </a:cxn>
                <a:cxn ang="0">
                  <a:pos x="1376" y="728"/>
                </a:cxn>
                <a:cxn ang="0">
                  <a:pos x="1312" y="672"/>
                </a:cxn>
                <a:cxn ang="0">
                  <a:pos x="1264" y="560"/>
                </a:cxn>
                <a:cxn ang="0">
                  <a:pos x="1336" y="560"/>
                </a:cxn>
                <a:cxn ang="0">
                  <a:pos x="1352" y="472"/>
                </a:cxn>
                <a:cxn ang="0">
                  <a:pos x="1296" y="432"/>
                </a:cxn>
                <a:cxn ang="0">
                  <a:pos x="1392" y="296"/>
                </a:cxn>
                <a:cxn ang="0">
                  <a:pos x="1424" y="128"/>
                </a:cxn>
                <a:cxn ang="0">
                  <a:pos x="1344" y="128"/>
                </a:cxn>
                <a:cxn ang="0">
                  <a:pos x="1264" y="72"/>
                </a:cxn>
                <a:cxn ang="0">
                  <a:pos x="1192" y="64"/>
                </a:cxn>
                <a:cxn ang="0">
                  <a:pos x="1168" y="0"/>
                </a:cxn>
                <a:cxn ang="0">
                  <a:pos x="1160" y="64"/>
                </a:cxn>
                <a:cxn ang="0">
                  <a:pos x="1128" y="168"/>
                </a:cxn>
                <a:cxn ang="0">
                  <a:pos x="1120" y="240"/>
                </a:cxn>
                <a:cxn ang="0">
                  <a:pos x="992" y="280"/>
                </a:cxn>
                <a:cxn ang="0">
                  <a:pos x="992" y="432"/>
                </a:cxn>
                <a:cxn ang="0">
                  <a:pos x="1056" y="416"/>
                </a:cxn>
                <a:cxn ang="0">
                  <a:pos x="1136" y="448"/>
                </a:cxn>
                <a:cxn ang="0">
                  <a:pos x="1136" y="504"/>
                </a:cxn>
                <a:cxn ang="0">
                  <a:pos x="1040" y="536"/>
                </a:cxn>
                <a:cxn ang="0">
                  <a:pos x="992" y="592"/>
                </a:cxn>
                <a:cxn ang="0">
                  <a:pos x="864" y="664"/>
                </a:cxn>
                <a:cxn ang="0">
                  <a:pos x="760" y="648"/>
                </a:cxn>
                <a:cxn ang="0">
                  <a:pos x="768" y="752"/>
                </a:cxn>
                <a:cxn ang="0">
                  <a:pos x="640" y="848"/>
                </a:cxn>
                <a:cxn ang="0">
                  <a:pos x="456" y="880"/>
                </a:cxn>
                <a:cxn ang="0">
                  <a:pos x="352" y="888"/>
                </a:cxn>
                <a:cxn ang="0">
                  <a:pos x="248" y="864"/>
                </a:cxn>
                <a:cxn ang="0">
                  <a:pos x="96" y="816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6" name="Freeform 36"/>
            <p:cNvSpPr>
              <a:spLocks/>
            </p:cNvSpPr>
            <p:nvPr/>
          </p:nvSpPr>
          <p:spPr bwMode="invGray">
            <a:xfrm>
              <a:off x="1709736" y="1419225"/>
              <a:ext cx="2427286" cy="1816101"/>
            </a:xfrm>
            <a:custGeom>
              <a:avLst/>
              <a:gdLst/>
              <a:ahLst/>
              <a:cxnLst>
                <a:cxn ang="0">
                  <a:pos x="1256" y="576"/>
                </a:cxn>
                <a:cxn ang="0">
                  <a:pos x="1240" y="632"/>
                </a:cxn>
                <a:cxn ang="0">
                  <a:pos x="1176" y="632"/>
                </a:cxn>
                <a:cxn ang="0">
                  <a:pos x="1152" y="664"/>
                </a:cxn>
                <a:cxn ang="0">
                  <a:pos x="1080" y="720"/>
                </a:cxn>
                <a:cxn ang="0">
                  <a:pos x="1048" y="728"/>
                </a:cxn>
                <a:cxn ang="0">
                  <a:pos x="936" y="824"/>
                </a:cxn>
                <a:cxn ang="0">
                  <a:pos x="880" y="880"/>
                </a:cxn>
                <a:cxn ang="0">
                  <a:pos x="920" y="944"/>
                </a:cxn>
                <a:cxn ang="0">
                  <a:pos x="888" y="992"/>
                </a:cxn>
                <a:cxn ang="0">
                  <a:pos x="896" y="1032"/>
                </a:cxn>
                <a:cxn ang="0">
                  <a:pos x="840" y="1016"/>
                </a:cxn>
                <a:cxn ang="0">
                  <a:pos x="808" y="1000"/>
                </a:cxn>
                <a:cxn ang="0">
                  <a:pos x="736" y="960"/>
                </a:cxn>
                <a:cxn ang="0">
                  <a:pos x="600" y="984"/>
                </a:cxn>
                <a:cxn ang="0">
                  <a:pos x="512" y="992"/>
                </a:cxn>
                <a:cxn ang="0">
                  <a:pos x="432" y="952"/>
                </a:cxn>
                <a:cxn ang="0">
                  <a:pos x="368" y="960"/>
                </a:cxn>
                <a:cxn ang="0">
                  <a:pos x="272" y="928"/>
                </a:cxn>
                <a:cxn ang="0">
                  <a:pos x="216" y="984"/>
                </a:cxn>
                <a:cxn ang="0">
                  <a:pos x="152" y="944"/>
                </a:cxn>
                <a:cxn ang="0">
                  <a:pos x="104" y="864"/>
                </a:cxn>
                <a:cxn ang="0">
                  <a:pos x="56" y="800"/>
                </a:cxn>
                <a:cxn ang="0">
                  <a:pos x="64" y="776"/>
                </a:cxn>
                <a:cxn ang="0">
                  <a:pos x="40" y="712"/>
                </a:cxn>
                <a:cxn ang="0">
                  <a:pos x="0" y="688"/>
                </a:cxn>
                <a:cxn ang="0">
                  <a:pos x="32" y="688"/>
                </a:cxn>
                <a:cxn ang="0">
                  <a:pos x="32" y="616"/>
                </a:cxn>
                <a:cxn ang="0">
                  <a:pos x="24" y="568"/>
                </a:cxn>
                <a:cxn ang="0">
                  <a:pos x="0" y="520"/>
                </a:cxn>
                <a:cxn ang="0">
                  <a:pos x="88" y="464"/>
                </a:cxn>
                <a:cxn ang="0">
                  <a:pos x="136" y="456"/>
                </a:cxn>
                <a:cxn ang="0">
                  <a:pos x="152" y="480"/>
                </a:cxn>
                <a:cxn ang="0">
                  <a:pos x="200" y="480"/>
                </a:cxn>
                <a:cxn ang="0">
                  <a:pos x="304" y="456"/>
                </a:cxn>
                <a:cxn ang="0">
                  <a:pos x="416" y="424"/>
                </a:cxn>
                <a:cxn ang="0">
                  <a:pos x="424" y="376"/>
                </a:cxn>
                <a:cxn ang="0">
                  <a:pos x="472" y="232"/>
                </a:cxn>
                <a:cxn ang="0">
                  <a:pos x="456" y="200"/>
                </a:cxn>
                <a:cxn ang="0">
                  <a:pos x="592" y="224"/>
                </a:cxn>
                <a:cxn ang="0">
                  <a:pos x="664" y="96"/>
                </a:cxn>
                <a:cxn ang="0">
                  <a:pos x="784" y="128"/>
                </a:cxn>
                <a:cxn ang="0">
                  <a:pos x="784" y="80"/>
                </a:cxn>
                <a:cxn ang="0">
                  <a:pos x="840" y="40"/>
                </a:cxn>
                <a:cxn ang="0">
                  <a:pos x="880" y="0"/>
                </a:cxn>
                <a:cxn ang="0">
                  <a:pos x="928" y="16"/>
                </a:cxn>
                <a:cxn ang="0">
                  <a:pos x="928" y="48"/>
                </a:cxn>
                <a:cxn ang="0">
                  <a:pos x="960" y="112"/>
                </a:cxn>
                <a:cxn ang="0">
                  <a:pos x="1024" y="144"/>
                </a:cxn>
                <a:cxn ang="0">
                  <a:pos x="1040" y="248"/>
                </a:cxn>
                <a:cxn ang="0">
                  <a:pos x="1016" y="336"/>
                </a:cxn>
                <a:cxn ang="0">
                  <a:pos x="1112" y="368"/>
                </a:cxn>
                <a:cxn ang="0">
                  <a:pos x="1208" y="440"/>
                </a:cxn>
                <a:cxn ang="0">
                  <a:pos x="1232" y="480"/>
                </a:cxn>
                <a:cxn ang="0">
                  <a:pos x="1272" y="568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invGray">
            <a:xfrm>
              <a:off x="6761163" y="4752974"/>
              <a:ext cx="242886" cy="454026"/>
            </a:xfrm>
            <a:custGeom>
              <a:avLst/>
              <a:gdLst/>
              <a:ahLst/>
              <a:cxnLst>
                <a:cxn ang="0">
                  <a:pos x="24" y="232"/>
                </a:cxn>
                <a:cxn ang="0">
                  <a:pos x="32" y="248"/>
                </a:cxn>
                <a:cxn ang="0">
                  <a:pos x="56" y="256"/>
                </a:cxn>
                <a:cxn ang="0">
                  <a:pos x="64" y="224"/>
                </a:cxn>
                <a:cxn ang="0">
                  <a:pos x="104" y="184"/>
                </a:cxn>
                <a:cxn ang="0">
                  <a:pos x="104" y="128"/>
                </a:cxn>
                <a:cxn ang="0">
                  <a:pos x="120" y="96"/>
                </a:cxn>
                <a:cxn ang="0">
                  <a:pos x="128" y="72"/>
                </a:cxn>
                <a:cxn ang="0">
                  <a:pos x="112" y="56"/>
                </a:cxn>
                <a:cxn ang="0">
                  <a:pos x="104" y="0"/>
                </a:cxn>
                <a:cxn ang="0">
                  <a:pos x="64" y="24"/>
                </a:cxn>
                <a:cxn ang="0">
                  <a:pos x="48" y="24"/>
                </a:cxn>
                <a:cxn ang="0">
                  <a:pos x="56" y="40"/>
                </a:cxn>
                <a:cxn ang="0">
                  <a:pos x="24" y="72"/>
                </a:cxn>
                <a:cxn ang="0">
                  <a:pos x="24" y="112"/>
                </a:cxn>
                <a:cxn ang="0">
                  <a:pos x="0" y="136"/>
                </a:cxn>
                <a:cxn ang="0">
                  <a:pos x="8" y="168"/>
                </a:cxn>
                <a:cxn ang="0">
                  <a:pos x="16" y="224"/>
                </a:cxn>
                <a:cxn ang="0">
                  <a:pos x="24" y="232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</p:grp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7379">
            <a:off x="3820305" y="1415095"/>
            <a:ext cx="501216" cy="103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302" y="541177"/>
            <a:ext cx="3510739" cy="357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15417" y="4282753"/>
            <a:ext cx="738664" cy="2097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蜀只包包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7173" name="Picture 5" descr="https://gimg2.baidu.com/image_search/src=http%3A%2F%2Fdpic.tiankong.com%2Fdl%2Fc6%2FQJ8833310278.jpg&amp;refer=http%3A%2F%2Fdpic.tiankong.com&amp;app=2002&amp;size=f9999,10000&amp;q=a80&amp;n=0&amp;g=0n&amp;fmt=jpeg?sec=1620220322&amp;t=8adf15929392a184ecb3848331af6a0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081" y="1548882"/>
            <a:ext cx="7237919" cy="485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https://ss0.bdstatic.com/70cFvHSh_Q1YnxGkpoWK1HF6hhy/it/u=1658190701,2842903427&amp;fm=26&amp;gp=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784" y="4357395"/>
            <a:ext cx="970385" cy="121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320070" y="4303551"/>
            <a:ext cx="738664" cy="2097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芘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包包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2784" y="1069477"/>
            <a:ext cx="738664" cy="2097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蜀只瓶瓶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7437" y="1090275"/>
            <a:ext cx="738664" cy="2097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芘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瓶瓶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375139" y="407728"/>
            <a:ext cx="738664" cy="2097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蜀只</a:t>
            </a:r>
            <a:r>
              <a:rPr lang="zh-CN" altLang="en-US" sz="36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国家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79792" y="428526"/>
            <a:ext cx="738664" cy="2097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芘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国家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08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48" grpId="0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粒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3" y="1791474"/>
            <a:ext cx="116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lak5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5737" y="541176"/>
            <a:ext cx="738664" cy="26115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三十九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粒米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01575" y="1054589"/>
            <a:ext cx="1530130" cy="1445122"/>
            <a:chOff x="1067047" y="1213097"/>
            <a:chExt cx="2864924" cy="270576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047" y="1213097"/>
              <a:ext cx="2864924" cy="2705760"/>
            </a:xfrm>
            <a:prstGeom prst="rect">
              <a:avLst/>
            </a:prstGeom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4479" y="1695492"/>
              <a:ext cx="1756470" cy="1906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组合 6"/>
          <p:cNvGrpSpPr/>
          <p:nvPr/>
        </p:nvGrpSpPr>
        <p:grpSpPr>
          <a:xfrm>
            <a:off x="3629433" y="2330276"/>
            <a:ext cx="2452866" cy="2316594"/>
            <a:chOff x="4531815" y="1894056"/>
            <a:chExt cx="2864924" cy="270576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31815" y="1894056"/>
              <a:ext cx="2864924" cy="2705760"/>
            </a:xfrm>
            <a:prstGeom prst="rect">
              <a:avLst/>
            </a:prstGeom>
          </p:spPr>
        </p:pic>
        <p:pic>
          <p:nvPicPr>
            <p:cNvPr id="615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3929" y="2776537"/>
              <a:ext cx="1762125" cy="1304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6744072" y="-161678"/>
            <a:ext cx="5447928" cy="5145263"/>
            <a:chOff x="7473432" y="-161678"/>
            <a:chExt cx="4718568" cy="4456423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73432" y="-161678"/>
              <a:ext cx="4718568" cy="4456423"/>
            </a:xfrm>
            <a:prstGeom prst="rect">
              <a:avLst/>
            </a:prstGeom>
          </p:spPr>
        </p:pic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6701" y="747497"/>
              <a:ext cx="3590924" cy="3048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2693041" y="3908863"/>
            <a:ext cx="738664" cy="7003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卵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881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4093" y="2334883"/>
            <a:ext cx="800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间</a:t>
            </a:r>
            <a:endParaRPr lang="zh-CN" altLang="en-US" sz="10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9282" y="1791474"/>
            <a:ext cx="165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err="1" smtClean="0">
                <a:solidFill>
                  <a:schemeClr val="bg1"/>
                </a:solidFill>
              </a:rPr>
              <a:t>g</a:t>
            </a:r>
            <a:r>
              <a:rPr lang="en-US" altLang="zh-CN" sz="4000" dirty="0" err="1" smtClean="0">
                <a:solidFill>
                  <a:schemeClr val="bg1"/>
                </a:solidFill>
              </a:rPr>
              <a:t>ā</a:t>
            </a:r>
            <a:r>
              <a:rPr lang="en-US" altLang="zh-TW" sz="4000" dirty="0" err="1" smtClean="0">
                <a:solidFill>
                  <a:schemeClr val="bg1"/>
                </a:solidFill>
              </a:rPr>
              <a:t>ng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5067884" y="4472182"/>
            <a:ext cx="3315969" cy="1861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5025" y="3563548"/>
            <a:ext cx="738664" cy="2018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蜀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间馆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店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9222" name="Picture 6" descr="https://ss1.bdstatic.com/70cFvXSh_Q1YnxGkpoWK1HF6hhy/it/u=2840807365,221911668&amp;fm=26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254" y="3034748"/>
            <a:ext cx="4954555" cy="330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s0.bdstatic.com/70cFuHSh_Q1YnxGkpoWK1HF6hhy/it/u=2968780610,604080254&amp;fm=26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006" y="3023037"/>
            <a:ext cx="2829095" cy="347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283297" y="3023037"/>
            <a:ext cx="738664" cy="2018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杂物间</a:t>
            </a:r>
            <a:endParaRPr lang="zh-CN" altLang="en-US" sz="36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9226" name="Picture 10" descr="https://gimg2.baidu.com/image_search/src=http%3A%2F%2Fnwzimg.wezhan.cn%2Fcontents%2Fsitefiles2019%2F10095582%2Fimages%2F9573983.png&amp;refer=http%3A%2F%2Fnwzimg.wezhan.cn&amp;app=2002&amp;size=f9999,10000&amp;q=a80&amp;n=0&amp;g=0n&amp;fmt=jpeg?sec=1620223480&amp;t=d27f5eaad64eb6331a5cc2eec3d8f8c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873" y="141356"/>
            <a:ext cx="8238931" cy="27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02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66516" y="2644170"/>
            <a:ext cx="4858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zh-CN" altLang="en-US" sz="60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测一测</a:t>
            </a:r>
            <a:endParaRPr kumimoji="1" lang="en-US" altLang="zh-CN" sz="6000" dirty="0" smtClean="0">
              <a:solidFill>
                <a:srgbClr val="14A5AC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80000"/>
              </a:lnSpc>
            </a:pPr>
            <a:endParaRPr kumimoji="1" lang="en-US" altLang="zh-CN" sz="6000" dirty="0" smtClean="0">
              <a:solidFill>
                <a:srgbClr val="14A5AC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80000"/>
              </a:lnSpc>
            </a:pPr>
            <a:r>
              <a:rPr kumimoji="1" lang="zh-CN" altLang="en-US" sz="60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你记住了若伙</a:t>
            </a:r>
          </a:p>
        </p:txBody>
      </p:sp>
    </p:spTree>
    <p:extLst>
      <p:ext uri="{BB962C8B-B14F-4D97-AF65-F5344CB8AC3E}">
        <p14:creationId xmlns:p14="http://schemas.microsoft.com/office/powerpoint/2010/main" val="211867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069" y="382555"/>
            <a:ext cx="96291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、</a:t>
            </a:r>
            <a:r>
              <a:rPr lang="zh-CN" altLang="en-US" sz="36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你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能分别说出</a:t>
            </a:r>
            <a:r>
              <a:rPr lang="zh-CN" altLang="en-US" sz="36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一个用到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这个量词</a:t>
            </a:r>
            <a:r>
              <a:rPr lang="zh-CN" altLang="en-US" sz="36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的例子吗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？</a:t>
            </a:r>
            <a:endParaRPr lang="en-US" altLang="zh-CN" sz="36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架</a:t>
            </a: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粒</a:t>
            </a: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把</a:t>
            </a:r>
            <a:endParaRPr lang="zh-CN" altLang="en-US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94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069" y="382555"/>
            <a:ext cx="93865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、</a:t>
            </a:r>
            <a:r>
              <a:rPr lang="zh-CN" altLang="en-US" sz="36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请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填空，并试用福州话说出来。</a:t>
            </a:r>
            <a:endParaRPr lang="en-US" altLang="zh-CN" sz="36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两</a:t>
            </a:r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____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大人</a:t>
            </a:r>
            <a:r>
              <a:rPr lang="zh-TW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坐𡅏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讲</a:t>
            </a:r>
            <a:r>
              <a:rPr lang="zh-TW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脬。</a:t>
            </a: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TW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汝有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无 十</a:t>
            </a:r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____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水笔</a:t>
            </a:r>
            <a:r>
              <a:rPr lang="zh-TW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？</a:t>
            </a: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这蜀</a:t>
            </a:r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____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馆店会好吃！</a:t>
            </a: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24327" y="1950098"/>
            <a:ext cx="625151" cy="765110"/>
          </a:xfrm>
          <a:prstGeom prst="rect">
            <a:avLst/>
          </a:prstGeom>
          <a:solidFill>
            <a:srgbClr val="19C8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间</a:t>
            </a:r>
            <a:endParaRPr lang="zh-CN" altLang="en-US" sz="32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62539" y="1579984"/>
            <a:ext cx="625151" cy="765110"/>
          </a:xfrm>
          <a:prstGeom prst="rect">
            <a:avLst/>
          </a:prstGeom>
          <a:solidFill>
            <a:srgbClr val="19C8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只</a:t>
            </a:r>
            <a:endParaRPr lang="zh-CN" altLang="en-US" sz="32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760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069" y="382555"/>
            <a:ext cx="962919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3</a:t>
            </a:r>
            <a:r>
              <a:rPr lang="zh-TW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、</a:t>
            </a:r>
            <a:r>
              <a:rPr lang="zh-CN" altLang="en-US" sz="36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超纲题</a:t>
            </a:r>
            <a:endParaRPr lang="en-US" altLang="zh-CN" sz="36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菩</a:t>
            </a:r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buo53 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是个什么量词？</a:t>
            </a:r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3200" dirty="0" smtClean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marL="514350" indent="-514350">
              <a:buAutoNum type="arabicParenR"/>
            </a:pPr>
            <a:endParaRPr lang="en-US" altLang="zh-CN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2) 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“</a:t>
            </a:r>
            <a:r>
              <a:rPr lang="zh-CN" altLang="en-US" sz="3200" dirty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几箬箬箬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”是什么意思？（箬 ：</a:t>
            </a:r>
            <a:r>
              <a:rPr lang="en-US" altLang="zh-CN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nuoh5</a:t>
            </a:r>
            <a:r>
              <a:rPr lang="zh-CN" altLang="en-US" sz="3200" dirty="0" smtClean="0">
                <a:solidFill>
                  <a:srgbClr val="0D686D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）</a:t>
            </a:r>
            <a:endParaRPr lang="zh-CN" altLang="en-US" sz="3200" dirty="0">
              <a:solidFill>
                <a:srgbClr val="0D686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36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34526" y="3287646"/>
            <a:ext cx="4722949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54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sia53-lia242</a:t>
            </a:r>
          </a:p>
          <a:p>
            <a:pPr algn="ctr">
              <a:lnSpc>
                <a:spcPct val="80000"/>
              </a:lnSpc>
            </a:pPr>
            <a:endParaRPr kumimoji="1" lang="en-US" altLang="zh-CN" sz="5400" dirty="0" smtClean="0">
              <a:solidFill>
                <a:srgbClr val="14A5AC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80000"/>
              </a:lnSpc>
            </a:pPr>
            <a:r>
              <a:rPr kumimoji="1" lang="en-US" altLang="zh-CN" sz="5400" dirty="0" smtClean="0">
                <a:solidFill>
                  <a:srgbClr val="14A5AC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zai53-gieng213</a:t>
            </a:r>
            <a:endParaRPr kumimoji="1" lang="zh-CN" altLang="en-US" sz="5400" dirty="0" smtClean="0">
              <a:solidFill>
                <a:srgbClr val="14A5AC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711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CFE2"/>
      </a:accent1>
      <a:accent2>
        <a:srgbClr val="C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</TotalTime>
  <Words>274</Words>
  <Application>Microsoft Office PowerPoint</Application>
  <PresentationFormat>自定义</PresentationFormat>
  <Paragraphs>92</Paragraphs>
  <Slides>30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ASUS</cp:lastModifiedBy>
  <cp:revision>102</cp:revision>
  <dcterms:created xsi:type="dcterms:W3CDTF">2015-08-19T09:36:03Z</dcterms:created>
  <dcterms:modified xsi:type="dcterms:W3CDTF">2021-04-05T17:16:08Z</dcterms:modified>
</cp:coreProperties>
</file>