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5" r:id="rId2"/>
    <p:sldId id="281" r:id="rId3"/>
    <p:sldId id="282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283" r:id="rId29"/>
    <p:sldId id="309" r:id="rId30"/>
    <p:sldId id="308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14A5AC"/>
    <a:srgbClr val="19C8D1"/>
    <a:srgbClr val="0D6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134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A0B7E-76A6-4922-881A-31F55C75BE62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96509-3CBA-42DC-82A3-07762EF8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05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42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934278" y="706605"/>
            <a:ext cx="2171446" cy="6386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331114"/>
            <a:ext cx="2953871" cy="750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505990-BC52-416E-9197-CC5295CD088D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64D650-7DD2-4B22-AAA8-AD86E4A3299A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692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460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718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5131" y="827927"/>
            <a:ext cx="4717349" cy="445527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9172835">
            <a:off x="5104910" y="3139255"/>
            <a:ext cx="3312355" cy="18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6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934278" y="706605"/>
            <a:ext cx="2171446" cy="6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43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00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点击</a:t>
            </a:r>
            <a:r>
              <a:rPr kumimoji="1"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Logo</a:t>
            </a:r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获取更多优质模板（放映模式）</a:t>
            </a:r>
          </a:p>
        </p:txBody>
      </p:sp>
      <p:pic>
        <p:nvPicPr>
          <p:cNvPr id="3" name="图片 2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1" y="2657355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8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24163"/>
            <a:ext cx="41148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8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" y="496428"/>
            <a:ext cx="2400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898" y="600242"/>
            <a:ext cx="5816204" cy="565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3" y="395560"/>
            <a:ext cx="24098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gimg2.baidu.com/image_search/src=http%3A%2F%2Fi.nibaku.com%2Fimg_3_383584539x3941764726_26.jpg&amp;refer=http%3A%2F%2Fi.nibaku.com&amp;app=2002&amp;size=f9999,10000&amp;q=a80&amp;n=0&amp;g=0n&amp;fmt=jpeg?sec=1620205428&amp;t=e6cceee59da34fbd901138ba9ff74a2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782" y="1082110"/>
            <a:ext cx="5961065" cy="49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428" y="441008"/>
            <a:ext cx="7437568" cy="55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52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1728788"/>
            <a:ext cx="778192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3" y="435779"/>
            <a:ext cx="26384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64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9" y="1848624"/>
            <a:ext cx="7810502" cy="8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40" y="900191"/>
            <a:ext cx="1989155" cy="38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603" y="435779"/>
            <a:ext cx="251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福州话量词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0" y="3170755"/>
            <a:ext cx="23241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17" y="1611348"/>
            <a:ext cx="8258175" cy="134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68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0.55937 -0.00555 " pathEditMode="fixed" rAng="0" ptsTypes="AA">
                                      <p:cBhvr>
                                        <p:cTn id="6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703" y="4620907"/>
            <a:ext cx="22479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703" y="2690481"/>
            <a:ext cx="22479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28" y="721956"/>
            <a:ext cx="23050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97" y="4582807"/>
            <a:ext cx="8477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97" y="2753617"/>
            <a:ext cx="1445044" cy="93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" y="2682877"/>
            <a:ext cx="1620935" cy="1080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97" y="779106"/>
            <a:ext cx="12858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>
            <a:endCxn id="6147" idx="1"/>
          </p:cNvCxnSpPr>
          <p:nvPr/>
        </p:nvCxnSpPr>
        <p:spPr>
          <a:xfrm flipV="1">
            <a:off x="1851541" y="1326794"/>
            <a:ext cx="1174256" cy="18937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6148" idx="3"/>
            <a:endCxn id="6149" idx="1"/>
          </p:cNvCxnSpPr>
          <p:nvPr/>
        </p:nvCxnSpPr>
        <p:spPr>
          <a:xfrm flipV="1">
            <a:off x="1851541" y="3221686"/>
            <a:ext cx="1174256" cy="150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6148" idx="3"/>
            <a:endCxn id="6150" idx="1"/>
          </p:cNvCxnSpPr>
          <p:nvPr/>
        </p:nvCxnSpPr>
        <p:spPr>
          <a:xfrm>
            <a:off x="1851541" y="3223189"/>
            <a:ext cx="1174256" cy="19215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6147" idx="3"/>
            <a:endCxn id="6153" idx="1"/>
          </p:cNvCxnSpPr>
          <p:nvPr/>
        </p:nvCxnSpPr>
        <p:spPr>
          <a:xfrm>
            <a:off x="4311672" y="1326794"/>
            <a:ext cx="2612031" cy="38370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6149" idx="3"/>
            <a:endCxn id="6151" idx="1"/>
          </p:cNvCxnSpPr>
          <p:nvPr/>
        </p:nvCxnSpPr>
        <p:spPr>
          <a:xfrm flipV="1">
            <a:off x="4470841" y="1298219"/>
            <a:ext cx="2424287" cy="19234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6150" idx="3"/>
            <a:endCxn id="6152" idx="1"/>
          </p:cNvCxnSpPr>
          <p:nvPr/>
        </p:nvCxnSpPr>
        <p:spPr>
          <a:xfrm flipV="1">
            <a:off x="3873522" y="3247694"/>
            <a:ext cx="3050181" cy="18970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57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ba33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9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18" y="438347"/>
            <a:ext cx="5524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2650" y="693699"/>
            <a:ext cx="4638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2" y="2063646"/>
            <a:ext cx="42195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54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41269" y="331749"/>
            <a:ext cx="461962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2178">
            <a:off x="4184994" y="1608258"/>
            <a:ext cx="6942695" cy="347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2650" y="693699"/>
            <a:ext cx="4638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2903">
            <a:off x="5258833" y="501391"/>
            <a:ext cx="4704086" cy="312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2" y="2063646"/>
            <a:ext cx="42195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37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蔸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d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ā</a:t>
            </a:r>
            <a:r>
              <a:rPr lang="en-US" altLang="zh-TW" sz="4000" dirty="0" err="1" smtClean="0">
                <a:solidFill>
                  <a:schemeClr val="bg1"/>
                </a:solidFill>
              </a:rPr>
              <a:t>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5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448" y="599879"/>
            <a:ext cx="581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05" y="595214"/>
            <a:ext cx="571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5152487" y="3414287"/>
            <a:ext cx="3315969" cy="1861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55429" y="4404209"/>
            <a:ext cx="3623370" cy="2320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29259" y="2690714"/>
            <a:ext cx="3623370" cy="232062"/>
          </a:xfrm>
          <a:prstGeom prst="rect">
            <a:avLst/>
          </a:prstGeom>
        </p:spPr>
      </p:pic>
      <p:pic>
        <p:nvPicPr>
          <p:cNvPr id="2050" name="Picture 2" descr="https://gimg2.baidu.com/image_search/src=http%3A%2F%2Fwww.168mh.com%2Fwp-content%2Fuploads%2F2019%2F05%2F11d75d2ea554af8.jpg&amp;refer=http%3A%2F%2Fwww.168mh.com&amp;app=2002&amp;size=f9999,10000&amp;q=a80&amp;n=0&amp;g=0n&amp;fmt=jpeg?sec=1620207543&amp;t=92894a4226430d4008452a3290916a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53" y="295023"/>
            <a:ext cx="5303934" cy="39896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2" name="Picture 4" descr="https://gimg2.baidu.com/image_search/src=http%3A%2F%2Fwww.lznews.gov.cn%2Fuploadfile%2FThumbnail%2F0%2Fnews_45252.jpg&amp;refer=http%3A%2F%2Fwww.lznews.gov.cn&amp;app=2002&amp;size=f9999,10000&amp;q=a80&amp;n=0&amp;g=0n&amp;fmt=jpeg?sec=1620207946&amp;t=a47df73b3aa94306912da600cf37545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52" y="185170"/>
            <a:ext cx="3222136" cy="2348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https://gimg2.baidu.com/image_search/src=http%3A%2F%2F5b0988e595225.cdn.sohucs.com%2Fimages%2F20171103%2F2cd10bdbbf0d49b8afb10c82d423cd7f.jpeg&amp;refer=http%3A%2F%2F5b0988e595225.cdn.sohucs.com&amp;app=2002&amp;size=f9999,10000&amp;q=a80&amp;n=0&amp;g=0n&amp;fmt=jpeg?sec=1620208094&amp;t=60ced415311f05eb18ac8cfdc6e007e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486" y="3122409"/>
            <a:ext cx="4815841" cy="3213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11" y="5401425"/>
            <a:ext cx="2848753" cy="67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92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条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d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èu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7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902" y="4865330"/>
            <a:ext cx="5238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13" y="4436705"/>
            <a:ext cx="5238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63" y="3227672"/>
            <a:ext cx="4095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2885662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032416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179170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s://gimg2.baidu.com/image_search/src=http%3A%2F%2Fimg14.360buyimg.com%2Fn1%2Fjfs%2Ft17992%2F249%2F1851884944%2F158090%2Fc40adc7c%2F5adab3c8N96f21e4a.jpg&amp;refer=http%3A%2F%2Fimg14.360buyimg.com&amp;app=2002&amp;size=f9999,10000&amp;q=a80&amp;n=0&amp;g=0n&amp;fmt=jpeg?sec=1620210984&amp;t=bf9b703c58548d6938fed19749e2fc2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01320">
            <a:off x="-231773" y="1251887"/>
            <a:ext cx="3410789" cy="341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3151">
            <a:off x="3284125" y="1085548"/>
            <a:ext cx="2197432" cy="218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4F1DE"/>
              </a:clrFrom>
              <a:clrTo>
                <a:srgbClr val="F4F1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75420">
            <a:off x="4097203" y="1549157"/>
            <a:ext cx="4326098" cy="214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 descr="https://gimg2.baidu.com/image_search/src=http%3A%2F%2Fimg.mp.itc.cn%2Fupload%2F20160729%2Fd0cf0280eb7740ffbf3866122d8670c6_th.jpg&amp;refer=http%3A%2F%2Fimg.mp.itc.cn&amp;app=2002&amp;size=f9999,10000&amp;q=a80&amp;n=0&amp;g=0n&amp;fmt=jpeg?sec=1620212391&amp;t=058fcc42b556513a175773c3f629ab1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49399" y="1469436"/>
            <a:ext cx="42862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直接连接符 38"/>
          <p:cNvCxnSpPr/>
          <p:nvPr/>
        </p:nvCxnSpPr>
        <p:spPr>
          <a:xfrm>
            <a:off x="9325924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48" y="4951055"/>
            <a:ext cx="41496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15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架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9598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err="1" smtClean="0">
                <a:solidFill>
                  <a:schemeClr val="bg1"/>
                </a:solidFill>
              </a:rPr>
              <a:t>gǎ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2962745" y="4524129"/>
            <a:ext cx="2765339" cy="1552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16893" y="2695392"/>
            <a:ext cx="2599023" cy="1664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57662" y="1253800"/>
            <a:ext cx="2599023" cy="1664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6473709" y="3420999"/>
            <a:ext cx="2378522" cy="133499"/>
          </a:xfrm>
          <a:prstGeom prst="rect">
            <a:avLst/>
          </a:prstGeom>
        </p:spPr>
      </p:pic>
      <p:pic>
        <p:nvPicPr>
          <p:cNvPr id="4098" name="Picture 2" descr="https://ss2.bdstatic.com/70cFvnSh_Q1YnxGkpoWK1HF6hhy/it/u=3872624329,1924615895&amp;fm=26&amp;gp=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38" y="87920"/>
            <a:ext cx="2718693" cy="271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390" y="302089"/>
            <a:ext cx="529768" cy="239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943" y="1768466"/>
            <a:ext cx="2645294" cy="232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 descr="https://gimg2.baidu.com/image_search/src=http%3A%2F%2Fgaitaobao4.alicdn.com%2Ftfscom%2Fi2%2F3829977765%2FTB2b5WBzH1YBuNjSszeXXablFXa_%21%213829977765.jpg_300x300q90.jpg&amp;refer=http%3A%2F%2Fgaitaobao4.alicdn.com&amp;app=2002&amp;size=f9999,10000&amp;q=a80&amp;n=0&amp;g=0n&amp;fmt=jpeg?sec=1620213919&amp;t=450a9f20d3c699ee1fc2aa4bafebe9c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541" y="5975"/>
            <a:ext cx="1358296" cy="135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s://gimg2.baidu.com/image_search/src=http%3A%2F%2Fhbimg.b0.upaiyun.com%2Fd2f188bdd0a250dd4623dffff4202c799d372a6d6219-SQnlhp_fw658&amp;refer=http%3A%2F%2Fhbimg.b0.upaiyun.com&amp;app=2002&amp;size=f9999,10000&amp;q=a80&amp;n=0&amp;g=0n&amp;fmt=jpeg?sec=1620214174&amp;t=a9300657e1f2a8963ecfc28fafa8480b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172" y="3011883"/>
            <a:ext cx="2908513" cy="222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" y="3405673"/>
            <a:ext cx="4203057" cy="233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42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头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9598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err="1" smtClean="0">
                <a:solidFill>
                  <a:schemeClr val="bg1"/>
                </a:solidFill>
              </a:rPr>
              <a:t>tàu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97" y="581266"/>
            <a:ext cx="4667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780" y="612421"/>
            <a:ext cx="7686619" cy="430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2441" y="4506686"/>
            <a:ext cx="12192000" cy="1959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16" y="4936950"/>
            <a:ext cx="1363336" cy="101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7722">
            <a:off x="1464229" y="4804244"/>
            <a:ext cx="1114773" cy="55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17232"/>
            <a:ext cx="1366481" cy="145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348" y="4565013"/>
            <a:ext cx="1970186" cy="13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061" y="384711"/>
            <a:ext cx="651338" cy="70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 descr="https://gimg2.baidu.com/image_search/src=http%3A%2F%2Fimg.mp.itc.cn%2Fupload%2F20170616%2F44658bc05eb44d4199e1d7933065b252.jpg&amp;refer=http%3A%2F%2Fimg.mp.itc.cn&amp;app=2002&amp;size=f9999,10000&amp;q=a80&amp;n=0&amp;g=0n&amp;fmt=jpeg?sec=1620218284&amp;t=caa00180ac2dc2a92978cab8052e43cc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944" y="1175657"/>
            <a:ext cx="889841" cy="83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7380514" y="3461657"/>
            <a:ext cx="1166327" cy="11476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69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82 -0.00069 0.00469 -0.00092 0.00612 -0.00393 C 0.01094 -0.01435 0.00208 -0.00208 0.00911 -0.01088 C 0.01054 -0.02268 0.01302 -0.03402 0.01445 -0.04606 C 0.01575 -0.08194 0.0177 -0.125 0.02291 -0.16064 C 0.02356 -0.17176 0.02382 -0.18356 0.02604 -0.19444 C 0.02721 -0.20833 0.02643 -0.225 0.02903 -0.23796 C 0.03046 -0.25347 0.03072 -0.26898 0.03293 -0.28426 C 0.03346 -0.29097 0.03372 -0.29791 0.03437 -0.30463 C 0.03489 -0.31018 0.03593 -0.32106 0.03593 -0.32106 C 0.03567 -0.34514 0.03567 -0.36898 0.03515 -0.39305 C 0.03515 -0.3949 0.03359 -0.40023 0.03293 -0.40139 C 0.01875 -0.42338 0.03137 -0.40115 0.02747 -0.4081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7 -0.4081 C 0.02409 -0.41297 0.02018 -0.42153 0.01654 -0.42408 C 0.01471 -0.43009 0.01354 -0.43241 0.01055 -0.43565 C 0.00769 -0.44445 0.00131 -0.45255 -0.00351 -0.45579 C -0.00676 -0.46111 -0.00963 -0.46389 -0.01366 -0.46621 C -0.01965 -0.47408 -0.02642 -0.47662 -0.03319 -0.48009 C -0.0436 -0.48588 -0.05311 -0.49028 -0.06404 -0.49167 C -0.07771 -0.49607 -0.09008 -0.49815 -0.10439 -0.49908 C -0.13316 -0.50787 -0.11858 -0.50394 -0.18432 -0.49908 C -0.18667 -0.49884 -0.18862 -0.49398 -0.19096 -0.49306 C -0.19526 -0.48704 -0.19981 -0.48079 -0.20437 -0.47616 C -0.2084 -0.4669 -0.21426 -0.45695 -0.21986 -0.45301 C -0.22598 -0.43935 -0.23249 -0.42709 -0.24004 -0.41713 C -0.24225 -0.41412 -0.24329 -0.4088 -0.24537 -0.40556 C -0.24876 -0.39468 -0.25279 -0.38496 -0.25618 -0.37361 C -0.25696 -0.3713 -0.25696 -0.36829 -0.25748 -0.36528 C -0.25774 -0.36389 -0.258 -0.36065 -0.258 -0.36042 C -0.25774 -0.35162 -0.258 -0.34121 -0.2554 -0.33357 C -0.25488 -0.32709 -0.25462 -0.32315 -0.25279 -0.31783 C -0.25253 -0.31574 -0.2524 -0.31389 -0.25214 -0.31204 C -0.25175 -0.31042 -0.2511 -0.30949 -0.25071 -0.30741 C -0.24915 -0.29838 -0.24876 -0.29051 -0.24602 -0.28148 C -0.24446 -0.26806 -0.24134 -0.25741 -0.23939 -0.24422 C -0.2386 -0.23982 -0.2373 -0.23542 -0.23665 -0.23125 C -0.23652 -0.22963 -0.236 -0.22685 -0.236 -0.22662 " pathEditMode="relative" rAng="0" ptsTypes="ffffffffffffffffffffffff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0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 -0.22662 C -0.24681 -0.23264 -0.2593 -0.22986 -0.27102 -0.22546 C -0.2757 -0.22129 -0.28091 -0.21921 -0.28586 -0.2162 C -0.28911 -0.21041 -0.29406 -0.20926 -0.29783 -0.2044 C -0.30512 -0.19606 -0.31241 -0.18819 -0.32074 -0.18449 C -0.32686 -0.17777 -0.33389 -0.17384 -0.34027 -0.16875 C -0.34287 -0.1662 -0.34405 -0.16227 -0.3473 -0.16088 C -0.35342 -0.15301 -0.35055 -0.15555 -0.35576 -0.15139 C -0.35784 -0.14629 -0.3598 -0.14074 -0.36162 -0.13541 C -0.36279 -0.13379 -0.36396 -0.13032 -0.36396 -0.13009 C -0.36539 -0.12245 -0.36826 -0.11504 -0.37034 -0.10764 C -0.37294 -0.09745 -0.37386 -0.08565 -0.37581 -0.07477 C -0.37646 -0.06088 -0.37672 -0.04953 -0.37932 -0.03634 C -0.38049 -0.03194 -0.38167 -0.02315 -0.38167 -0.02291 C -0.38284 -0.00717 -0.38687 0.0088 -0.38922 0.02431 C -0.39013 0.03635 -0.39156 0.04746 -0.39416 0.0588 C -0.39507 0.0706 -0.39716 0.08287 -0.39937 0.09445 C -0.39937 0.10556 -0.40315 0.13912 -0.39651 0.1551 C -0.39507 0.16181 -0.39507 0.16574 -0.39247 0.17107 C -0.39013 0.18241 -0.3857 0.18959 -0.38258 0.2 C -0.38049 0.20787 -0.37724 0.2176 -0.37412 0.22408 C -0.37321 0.22894 -0.37386 0.22685 -0.37229 0.23102 L -0.37321 0.21991 " pathEditMode="relative" rAng="0" ptsTypes="fffffffffffffffffffff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57" y="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321 0.2199 C -0.37268 0.22129 -0.37242 0.22314 -0.37164 0.22407 C -0.37034 0.22569 -0.36696 0.22615 -0.36696 0.22638 C -0.35902 0.23588 -0.35068 0.24166 -0.34118 0.24513 C -0.3365 0.24791 -0.33285 0.25301 -0.32777 0.25347 C -0.32101 0.25532 -0.31424 0.25555 -0.30734 0.25671 C -0.29406 0.25625 -0.28091 0.25625 -0.2675 0.25532 C -0.26126 0.25416 -0.25501 0.25115 -0.24876 0.25 C -0.2265 0.24629 -0.20437 0.24027 -0.18211 0.23773 C -0.17039 0.2324 -0.1579 0.2324 -0.14605 0.22824 C -0.14136 0.22268 -0.13564 0.22176 -0.1303 0.21875 C -0.12509 0.21597 -0.12171 0.20995 -0.11624 0.20787 C -0.11025 0.1993 -0.10231 0.19467 -0.09515 0.19143 C -0.08851 0.18379 -0.08018 0.18078 -0.07315 0.175 C -0.06821 0.17083 -0.06287 0.16597 -0.05753 0.16412 C -0.05167 0.15787 -0.04491 0.15486 -0.03853 0.15069 C -0.03293 0.14305 -0.02499 0.13842 -0.01835 0.13449 C -0.01444 0.12963 -0.00989 0.12685 -0.00572 0.12361 C 0.00352 0.11481 -0.0026 0.11875 0.00287 0.11551 C 0.00716 0.10995 0.01198 0.10486 0.01706 0.10185 C 0.02044 0.09745 0.02383 0.09421 0.02799 0.09236 C 0.0332 0.08634 0.03906 0.08125 0.04452 0.07592 C 0.05012 0.0706 0.05559 0.06296 0.06093 0.05694 C 0.06418 0.05301 0.06809 0.04953 0.07108 0.04467 C 0.0759 0.03657 0.08722 0.01759 0.09308 0.01504 C 0.09412 0.01319 0.0949 0.01111 0.09607 0.00949 C 0.09698 0.00833 0.09842 0.0081 0.09933 0.00694 C 0.10297 0.00185 0.10597 -0.00556 0.10948 -0.01088 C 0.11378 -0.01737 0.11794 -0.02408 0.12198 -0.03125 C 0.12719 -0.04051 0.13018 -0.05324 0.13526 -0.0625 C 0.13825 -0.0676 0.14281 -0.06945 0.14554 -0.07477 C 0.1484 -0.0801 0.14684 -0.07824 0.15023 -0.08033 C 0.15257 -0.09561 0.15582 -0.11065 0.15817 -0.12616 C 0.15973 -0.1375 0.15973 -0.14977 0.16272 -0.16019 C 0.16455 -0.17176 0.16663 -0.18287 0.17066 -0.19283 C 0.17171 -0.20024 0.17353 -0.20741 0.17535 -0.21459 C 0.176 -0.22153 0.17626 -0.22662 0.17847 -0.23218 C 0.18017 -0.24306 0.1829 -0.25348 0.18394 -0.26482 C 0.18589 -0.28496 0.18707 -0.30649 0.1911 -0.32593 C 0.1924 -0.34445 0.19305 -0.36297 0.19488 -0.38149 C 0.1954 -0.3875 0.19579 -0.39352 0.19657 -0.39931 C 0.19696 -0.40209 0.19813 -0.40741 0.19813 -0.40718 C 0.19852 -0.41505 0.19891 -0.42084 0.20034 -0.42778 C 0.20125 -0.46598 0.20125 -0.45232 0.20125 -0.46829 " pathEditMode="relative" rAng="0" ptsTypes="fffffffffffffffffffffffffffffffffffffffffff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6" y="-3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zieh24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2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709" y="3853543"/>
            <a:ext cx="5048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06" y="541177"/>
            <a:ext cx="4667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01" y="251926"/>
            <a:ext cx="3517177" cy="344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https://gimg2.baidu.com/image_search/src=http%3A%2F%2Fdpic.tiankong.com%2Fdl%2Fc6%2FQJ8833310278.jpg&amp;refer=http%3A%2F%2Fdpic.tiankong.com&amp;app=2002&amp;size=f9999,10000&amp;q=a80&amp;n=0&amp;g=0n&amp;fmt=jpeg?sec=1620220322&amp;t=8adf15929392a184ecb3848331af6a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352674"/>
            <a:ext cx="603885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https://ss0.bdstatic.com/70cFvHSh_Q1YnxGkpoWK1HF6hhy/it/u=1658190701,2842903427&amp;fm=26&amp;gp=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513" y="4721290"/>
            <a:ext cx="774596" cy="96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2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芘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bik5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4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830" y="203348"/>
            <a:ext cx="963612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456" y="183487"/>
            <a:ext cx="963612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5" y="856869"/>
            <a:ext cx="963612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439" y="1032081"/>
            <a:ext cx="5715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3338946" y="1223356"/>
            <a:ext cx="5514108" cy="4411288"/>
            <a:chOff x="1709736" y="995364"/>
            <a:chExt cx="6119806" cy="4895853"/>
          </a:xfr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16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6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7379">
            <a:off x="3820305" y="1415095"/>
            <a:ext cx="501216" cy="103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302" y="541177"/>
            <a:ext cx="3510739" cy="357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 descr="https://gimg2.baidu.com/image_search/src=http%3A%2F%2Fdpic.tiankong.com%2Fdl%2Fc6%2FQJ8833310278.jpg&amp;refer=http%3A%2F%2Fdpic.tiankong.com&amp;app=2002&amp;size=f9999,10000&amp;q=a80&amp;n=0&amp;g=0n&amp;fmt=jpeg?sec=1620220322&amp;t=8adf15929392a184ecb3848331af6a0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081" y="1548882"/>
            <a:ext cx="7237919" cy="485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https://ss0.bdstatic.com/70cFvHSh_Q1YnxGkpoWK1HF6hhy/it/u=1658190701,2842903427&amp;fm=26&amp;gp=0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84" y="4357395"/>
            <a:ext cx="970385" cy="121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61" y="4269623"/>
            <a:ext cx="4857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64" y="4280947"/>
            <a:ext cx="4476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37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粒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lak5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3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15" y="3688120"/>
            <a:ext cx="963612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06" y="315815"/>
            <a:ext cx="963612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901575" y="1054589"/>
            <a:ext cx="1530130" cy="1445122"/>
            <a:chOff x="1067047" y="1213097"/>
            <a:chExt cx="2864924" cy="270576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7047" y="1213097"/>
              <a:ext cx="2864924" cy="2705760"/>
            </a:xfrm>
            <a:prstGeom prst="rect">
              <a:avLst/>
            </a:prstGeom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4479" y="1695492"/>
              <a:ext cx="1756470" cy="1906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3629433" y="2330276"/>
            <a:ext cx="2452866" cy="2316594"/>
            <a:chOff x="4531815" y="1894056"/>
            <a:chExt cx="2864924" cy="27057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1815" y="1894056"/>
              <a:ext cx="2864924" cy="2705760"/>
            </a:xfrm>
            <a:prstGeom prst="rect">
              <a:avLst/>
            </a:prstGeom>
          </p:spPr>
        </p:pic>
        <p:pic>
          <p:nvPicPr>
            <p:cNvPr id="6152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3929" y="2776537"/>
              <a:ext cx="1762125" cy="1304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6744072" y="-161678"/>
            <a:ext cx="5447928" cy="5145263"/>
            <a:chOff x="7473432" y="-161678"/>
            <a:chExt cx="4718568" cy="445642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3432" y="-161678"/>
              <a:ext cx="4718568" cy="4456423"/>
            </a:xfrm>
            <a:prstGeom prst="rect">
              <a:avLst/>
            </a:prstGeom>
          </p:spPr>
        </p:pic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6701" y="747497"/>
              <a:ext cx="3590924" cy="3048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472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间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g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ā</a:t>
            </a:r>
            <a:r>
              <a:rPr lang="en-US" altLang="zh-TW" sz="4000" dirty="0" err="1" smtClean="0">
                <a:solidFill>
                  <a:schemeClr val="bg1"/>
                </a:solidFill>
              </a:rPr>
              <a:t>ng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666" y="2792454"/>
            <a:ext cx="963612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62" y="3345033"/>
            <a:ext cx="963612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5067884" y="4472182"/>
            <a:ext cx="3315969" cy="186115"/>
          </a:xfrm>
          <a:prstGeom prst="rect">
            <a:avLst/>
          </a:prstGeom>
        </p:spPr>
      </p:pic>
      <p:pic>
        <p:nvPicPr>
          <p:cNvPr id="9222" name="Picture 6" descr="https://ss1.bdstatic.com/70cFvXSh_Q1YnxGkpoWK1HF6hhy/it/u=2840807365,221911668&amp;fm=26&amp;gp=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54" y="3034748"/>
            <a:ext cx="4954555" cy="330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s0.bdstatic.com/70cFuHSh_Q1YnxGkpoWK1HF6hhy/it/u=2968780610,604080254&amp;fm=26&amp;gp=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06" y="3023037"/>
            <a:ext cx="2829095" cy="347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gimg2.baidu.com/image_search/src=http%3A%2F%2Fnwzimg.wezhan.cn%2Fcontents%2Fsitefiles2019%2F10095582%2Fimages%2F9573983.png&amp;refer=http%3A%2F%2Fnwzimg.wezhan.cn&amp;app=2002&amp;size=f9999,10000&amp;q=a80&amp;n=0&amp;g=0n&amp;fmt=jpeg?sec=1620223480&amp;t=d27f5eaad64eb6331a5cc2eec3d8f8c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873" y="141356"/>
            <a:ext cx="8238931" cy="27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0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2278046"/>
            <a:ext cx="549275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4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72" y="296480"/>
            <a:ext cx="9931400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28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87"/>
            <a:ext cx="12202133" cy="68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146" y="1688548"/>
            <a:ext cx="7905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099" y="3182032"/>
            <a:ext cx="7239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39" y="4656267"/>
            <a:ext cx="7334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27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49" y="293940"/>
            <a:ext cx="9815512" cy="385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34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537" y="2944326"/>
            <a:ext cx="511492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1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CFE2"/>
      </a:accent1>
      <a:accent2>
        <a:srgbClr val="C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21</Words>
  <Application>Microsoft Office PowerPoint</Application>
  <PresentationFormat>自定义</PresentationFormat>
  <Paragraphs>19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44</cp:revision>
  <dcterms:created xsi:type="dcterms:W3CDTF">2015-08-19T09:36:03Z</dcterms:created>
  <dcterms:modified xsi:type="dcterms:W3CDTF">2021-04-05T17:07:06Z</dcterms:modified>
</cp:coreProperties>
</file>