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63" r:id="rId3"/>
    <p:sldId id="308" r:id="rId4"/>
    <p:sldId id="264" r:id="rId5"/>
    <p:sldId id="293" r:id="rId6"/>
    <p:sldId id="290" r:id="rId7"/>
    <p:sldId id="289" r:id="rId8"/>
    <p:sldId id="288" r:id="rId9"/>
    <p:sldId id="291" r:id="rId10"/>
    <p:sldId id="277" r:id="rId11"/>
    <p:sldId id="325" r:id="rId12"/>
    <p:sldId id="326" r:id="rId13"/>
    <p:sldId id="328" r:id="rId14"/>
    <p:sldId id="327" r:id="rId15"/>
    <p:sldId id="329" r:id="rId16"/>
    <p:sldId id="296" r:id="rId17"/>
    <p:sldId id="276" r:id="rId18"/>
    <p:sldId id="297" r:id="rId19"/>
    <p:sldId id="294" r:id="rId20"/>
    <p:sldId id="298" r:id="rId21"/>
    <p:sldId id="299" r:id="rId22"/>
    <p:sldId id="300" r:id="rId23"/>
    <p:sldId id="309" r:id="rId24"/>
  </p:sldIdLst>
  <p:sldSz cx="12192000" cy="6858000"/>
  <p:notesSz cx="6858000" cy="9144000"/>
  <p:embeddedFontLst>
    <p:embeddedFont>
      <p:font typeface="汉仪雅酷黑简" panose="00020600040101010101" charset="-122"/>
      <p:regular r:id="rId30"/>
    </p:embeddedFont>
    <p:embeddedFont>
      <p:font typeface="Calibri" panose="020F0502020204030204" charset="0"/>
      <p:regular r:id="rId31"/>
      <p:bold r:id="rId32"/>
      <p:italic r:id="rId33"/>
      <p:boldItalic r:id="rId34"/>
    </p:embeddedFont>
    <p:embeddedFont>
      <p:font typeface="微软雅黑" panose="020B0503020204020204" charset="-122"/>
      <p:regular r:id="rId35"/>
    </p:embeddedFont>
  </p:embeddedFontLst>
  <p:custDataLst>
    <p:tags r:id="rId3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840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6" Type="http://schemas.openxmlformats.org/officeDocument/2006/relationships/tags" Target="tags/tag6.xml"/><Relationship Id="rId35" Type="http://schemas.openxmlformats.org/officeDocument/2006/relationships/font" Target="fonts/font6.fntdata"/><Relationship Id="rId34" Type="http://schemas.openxmlformats.org/officeDocument/2006/relationships/font" Target="fonts/font5.fntdata"/><Relationship Id="rId33" Type="http://schemas.openxmlformats.org/officeDocument/2006/relationships/font" Target="fonts/font4.fntdata"/><Relationship Id="rId32" Type="http://schemas.openxmlformats.org/officeDocument/2006/relationships/font" Target="fonts/font3.fntdata"/><Relationship Id="rId31" Type="http://schemas.openxmlformats.org/officeDocument/2006/relationships/font" Target="fonts/font2.fntdata"/><Relationship Id="rId30" Type="http://schemas.openxmlformats.org/officeDocument/2006/relationships/font" Target="fonts/font1.fntdata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notesMaster" Target="notesMasters/notesMaster1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4.jpeg"/><Relationship Id="rId3" Type="http://schemas.openxmlformats.org/officeDocument/2006/relationships/tags" Target="../tags/tag3.xml"/><Relationship Id="rId2" Type="http://schemas.openxmlformats.org/officeDocument/2006/relationships/image" Target="../media/image13.jpeg"/><Relationship Id="rId1" Type="http://schemas.openxmlformats.org/officeDocument/2006/relationships/tags" Target="../tags/tag2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2.png"/><Relationship Id="rId3" Type="http://schemas.openxmlformats.org/officeDocument/2006/relationships/image" Target="../media/image11.jpeg"/><Relationship Id="rId2" Type="http://schemas.openxmlformats.org/officeDocument/2006/relationships/image" Target="../media/image9.jpeg"/><Relationship Id="rId1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1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1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1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1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1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Relationship Id="rId3" Type="http://schemas.openxmlformats.org/officeDocument/2006/relationships/image" Target="../media/image9.jpeg"/><Relationship Id="rId2" Type="http://schemas.openxmlformats.org/officeDocument/2006/relationships/image" Target="../media/image15.jpeg"/><Relationship Id="rId1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7.png"/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tags" Target="../tags/tag4.xml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9.jpeg"/><Relationship Id="rId3" Type="http://schemas.openxmlformats.org/officeDocument/2006/relationships/image" Target="../media/image15.jpeg"/><Relationship Id="rId2" Type="http://schemas.openxmlformats.org/officeDocument/2006/relationships/image" Target="../media/image24.jpeg"/><Relationship Id="rId1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image" Target="../media/image3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tags" Target="../tags/tag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虎纠哇（福州话）"/>
          <p:cNvPicPr>
            <a:picLocks noChangeAspect="1"/>
          </p:cNvPicPr>
          <p:nvPr/>
        </p:nvPicPr>
        <p:blipFill>
          <a:blip r:embed="rId1"/>
          <a:srcRect t="9907"/>
          <a:stretch>
            <a:fillRect/>
          </a:stretch>
        </p:blipFill>
        <p:spPr>
          <a:xfrm>
            <a:off x="0" y="30480"/>
            <a:ext cx="5591175" cy="6826885"/>
          </a:xfrm>
          <a:prstGeom prst="cube">
            <a:avLst/>
          </a:prstGeom>
        </p:spPr>
      </p:pic>
      <p:pic>
        <p:nvPicPr>
          <p:cNvPr id="6" name="图片 5" descr="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42954"/>
          <a:stretch>
            <a:fillRect/>
          </a:stretch>
        </p:blipFill>
        <p:spPr>
          <a:xfrm>
            <a:off x="10927715" y="5037455"/>
            <a:ext cx="1640205" cy="2009140"/>
          </a:xfrm>
          <a:prstGeom prst="rect">
            <a:avLst/>
          </a:prstGeom>
        </p:spPr>
      </p:pic>
      <p:pic>
        <p:nvPicPr>
          <p:cNvPr id="7" name="图片 6" descr="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29990"/>
          <a:stretch>
            <a:fillRect/>
          </a:stretch>
        </p:blipFill>
        <p:spPr>
          <a:xfrm>
            <a:off x="8414385" y="4940935"/>
            <a:ext cx="2419985" cy="2415540"/>
          </a:xfrm>
          <a:prstGeom prst="rect">
            <a:avLst/>
          </a:prstGeom>
        </p:spPr>
      </p:pic>
      <p:sp>
        <p:nvSpPr>
          <p:cNvPr id="8" name="文本框 7" descr="7b0a20202020227461726765744d6f64756c65223a202270726f636573734f6e6c696e65466f6e7473220a7d0a"/>
          <p:cNvSpPr txBox="1"/>
          <p:nvPr/>
        </p:nvSpPr>
        <p:spPr>
          <a:xfrm>
            <a:off x="5838825" y="2044065"/>
            <a:ext cx="651764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0">
                <a:latin typeface="汉仪雅酷黑简" panose="00020600040101010101" charset="-122"/>
                <a:ea typeface="汉仪雅酷黑简" panose="00020600040101010101" charset="-122"/>
                <a:sym typeface="汉仪雅酷黑简" panose="00020600040101010101" charset="-122"/>
              </a:rPr>
              <a:t>小黑球大作战</a:t>
            </a:r>
            <a:endParaRPr lang="zh-CN" altLang="en-US" sz="8000">
              <a:latin typeface="汉仪雅酷黑简" panose="00020600040101010101" charset="-122"/>
              <a:ea typeface="汉仪雅酷黑简" panose="00020600040101010101" charset="-122"/>
              <a:sym typeface="汉仪雅酷黑简" panose="0002060004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017260" y="3830955"/>
            <a:ext cx="412432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600">
                <a:latin typeface="汉仪雅酷黑简" panose="00020600040101010101" charset="-122"/>
                <a:ea typeface="汉仪雅酷黑简" panose="00020600040101010101" charset="-122"/>
                <a:sym typeface="汉仪雅酷黑简" panose="00020600040101010101" charset="-122"/>
              </a:rPr>
              <a:t>主讲人：丽娜</a:t>
            </a:r>
            <a:r>
              <a:rPr lang="zh-CN" altLang="en-US" sz="3600">
                <a:latin typeface="汉仪雅酷黑简" panose="00020600040101010101" charset="-122"/>
                <a:ea typeface="汉仪雅酷黑简" panose="00020600040101010101" charset="-122"/>
                <a:sym typeface="汉仪雅酷黑简" panose="00020600040101010101" charset="-122"/>
              </a:rPr>
              <a:t>老师</a:t>
            </a:r>
            <a:endParaRPr lang="zh-CN" altLang="en-US" sz="3600"/>
          </a:p>
        </p:txBody>
      </p:sp>
      <p:pic>
        <p:nvPicPr>
          <p:cNvPr id="10" name="图片 9" descr="logo"/>
          <p:cNvPicPr>
            <a:picLocks noChangeAspect="1"/>
          </p:cNvPicPr>
          <p:nvPr/>
        </p:nvPicPr>
        <p:blipFill>
          <a:blip r:embed="rId4">
            <a:clrChange>
              <a:clrFrom>
                <a:srgbClr val="FEFFE0">
                  <a:alpha val="100000"/>
                </a:srgbClr>
              </a:clrFrom>
              <a:clrTo>
                <a:srgbClr val="FEFFE0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98795" y="0"/>
            <a:ext cx="6607810" cy="7721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微信截图_2022082911460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365" cy="688022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00710" y="5080"/>
            <a:ext cx="11003280" cy="6852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吖霸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77030" y="660400"/>
            <a:ext cx="3935730" cy="5333365"/>
          </a:xfrm>
          <a:prstGeom prst="rect">
            <a:avLst/>
          </a:prstGeom>
        </p:spPr>
      </p:pic>
      <p:pic>
        <p:nvPicPr>
          <p:cNvPr id="5" name="图片 4" descr="丫吼（很好）"/>
          <p:cNvPicPr>
            <a:picLocks noChangeAspect="1"/>
          </p:cNvPicPr>
          <p:nvPr/>
        </p:nvPicPr>
        <p:blipFill>
          <a:blip r:embed="rId2"/>
          <a:srcRect r="1150"/>
          <a:stretch>
            <a:fillRect/>
          </a:stretch>
        </p:blipFill>
        <p:spPr>
          <a:xfrm>
            <a:off x="8258810" y="660400"/>
            <a:ext cx="3931285" cy="5233035"/>
          </a:xfrm>
          <a:prstGeom prst="rect">
            <a:avLst/>
          </a:prstGeom>
        </p:spPr>
      </p:pic>
      <p:pic>
        <p:nvPicPr>
          <p:cNvPr id="6" name="图片 5" descr="虎纠哇（福州话）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" y="660400"/>
            <a:ext cx="3934460" cy="533336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416050"/>
            <a:ext cx="5020945" cy="3507740"/>
          </a:xfrm>
          <a:prstGeom prst="rect">
            <a:avLst/>
          </a:prstGeom>
        </p:spPr>
      </p:pic>
      <p:sp>
        <p:nvSpPr>
          <p:cNvPr id="8" name="文本框 7" descr="7b0a20202020227461726765744d6f64756c65223a202270726f636573734f6e6c696e65466f6e7473220a7d0a"/>
          <p:cNvSpPr txBox="1"/>
          <p:nvPr/>
        </p:nvSpPr>
        <p:spPr>
          <a:xfrm>
            <a:off x="477520" y="2376170"/>
            <a:ext cx="170561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6000" b="1">
                <a:latin typeface="汉仪雅酷黑简" panose="00020600040101010101" charset="-122"/>
                <a:ea typeface="汉仪雅酷黑简" panose="00020600040101010101" charset="-122"/>
                <a:sym typeface="汉仪雅酷黑简" panose="00020600040101010101" charset="-122"/>
              </a:rPr>
              <a:t>1.</a:t>
            </a:r>
            <a:endParaRPr lang="en-US" altLang="zh-CN" sz="6000" b="1">
              <a:latin typeface="汉仪雅酷黑简" panose="00020600040101010101" charset="-122"/>
              <a:ea typeface="汉仪雅酷黑简" panose="00020600040101010101" charset="-122"/>
              <a:sym typeface="汉仪雅酷黑简" panose="0002060004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968750" y="2141220"/>
            <a:ext cx="457200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800" b="1">
                <a:latin typeface="汉仪雅酷黑简" panose="00020600040101010101" charset="-122"/>
                <a:ea typeface="汉仪雅酷黑简" panose="00020600040101010101" charset="-122"/>
                <a:cs typeface="汉仪雅酷黑简" panose="00020600040101010101" charset="-122"/>
              </a:rPr>
              <a:t>小黑球大作战</a:t>
            </a:r>
            <a:endParaRPr lang="zh-CN" altLang="en-US" sz="4800" b="1">
              <a:latin typeface="汉仪雅酷黑简" panose="00020600040101010101" charset="-122"/>
              <a:ea typeface="汉仪雅酷黑简" panose="00020600040101010101" charset="-122"/>
              <a:cs typeface="汉仪雅酷黑简" panose="00020600040101010101" charset="-122"/>
            </a:endParaRPr>
          </a:p>
          <a:p>
            <a:pPr algn="ctr"/>
            <a:r>
              <a:rPr lang="zh-CN" altLang="en-US" sz="4800" b="1">
                <a:latin typeface="汉仪雅酷黑简" panose="00020600040101010101" charset="-122"/>
                <a:ea typeface="汉仪雅酷黑简" panose="00020600040101010101" charset="-122"/>
                <a:cs typeface="汉仪雅酷黑简" panose="00020600040101010101" charset="-122"/>
              </a:rPr>
              <a:t>u u giu</a:t>
            </a:r>
            <a:r>
              <a:rPr lang="en-US" altLang="zh-CN" sz="4800" b="1">
                <a:latin typeface="汉仪雅酷黑简" panose="00020600040101010101" charset="-122"/>
                <a:ea typeface="汉仪雅酷黑简" panose="00020600040101010101" charset="-122"/>
                <a:cs typeface="汉仪雅酷黑简" panose="00020600040101010101" charset="-122"/>
              </a:rPr>
              <a:t> </a:t>
            </a:r>
            <a:endParaRPr lang="en-US" altLang="zh-CN" sz="4800" b="1">
              <a:latin typeface="汉仪雅酷黑简" panose="00020600040101010101" charset="-122"/>
              <a:ea typeface="汉仪雅酷黑简" panose="00020600040101010101" charset="-122"/>
              <a:cs typeface="汉仪雅酷黑简" panose="00020600040101010101" charset="-122"/>
            </a:endParaRPr>
          </a:p>
          <a:p>
            <a:pPr algn="ctr"/>
            <a:r>
              <a:rPr lang="zh-CN" altLang="en-US" sz="4800" b="1">
                <a:latin typeface="汉仪雅酷黑简" panose="00020600040101010101" charset="-122"/>
                <a:ea typeface="汉仪雅酷黑简" panose="00020600040101010101" charset="-122"/>
                <a:cs typeface="汉仪雅酷黑简" panose="00020600040101010101" charset="-122"/>
              </a:rPr>
              <a:t>e ga lau</a:t>
            </a:r>
            <a:endParaRPr lang="zh-CN" altLang="en-US" sz="4800" b="1">
              <a:latin typeface="汉仪雅酷黑简" panose="00020600040101010101" charset="-122"/>
              <a:ea typeface="汉仪雅酷黑简" panose="00020600040101010101" charset="-122"/>
              <a:cs typeface="汉仪雅酷黑简" panose="0002060004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896860" y="1975485"/>
            <a:ext cx="4572000" cy="20110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30000"/>
              </a:lnSpc>
            </a:pPr>
            <a:r>
              <a:rPr lang="zh-CN" altLang="en-US" sz="4800" b="1">
                <a:latin typeface="汉仪雅酷黑简" panose="00020600040101010101" charset="-122"/>
                <a:ea typeface="汉仪雅酷黑简" panose="00020600040101010101" charset="-122"/>
                <a:cs typeface="汉仪雅酷黑简" panose="00020600040101010101" charset="-122"/>
              </a:rPr>
              <a:t>出发</a:t>
            </a:r>
            <a:endParaRPr lang="zh-CN" altLang="en-US" sz="4800" b="1">
              <a:latin typeface="汉仪雅酷黑简" panose="00020600040101010101" charset="-122"/>
              <a:ea typeface="汉仪雅酷黑简" panose="00020600040101010101" charset="-122"/>
              <a:cs typeface="汉仪雅酷黑简" panose="00020600040101010101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4800" b="1">
                <a:latin typeface="汉仪雅酷黑简" panose="00020600040101010101" charset="-122"/>
                <a:ea typeface="汉仪雅酷黑简" panose="00020600040101010101" charset="-122"/>
                <a:cs typeface="汉仪雅酷黑简" panose="00020600040101010101" charset="-122"/>
              </a:rPr>
              <a:t>cuk huak</a:t>
            </a:r>
            <a:endParaRPr lang="zh-CN" altLang="en-US" sz="4800" b="1">
              <a:latin typeface="汉仪雅酷黑简" panose="00020600040101010101" charset="-122"/>
              <a:ea typeface="汉仪雅酷黑简" panose="00020600040101010101" charset="-122"/>
              <a:cs typeface="汉仪雅酷黑简" panose="00020600040101010101" charset="-122"/>
            </a:endParaRPr>
          </a:p>
        </p:txBody>
      </p:sp>
      <p:pic>
        <p:nvPicPr>
          <p:cNvPr id="10" name="图片 9" descr="微信截图_202209011004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3020" y="1214755"/>
            <a:ext cx="8334375" cy="370776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 descr="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1400" y="1506855"/>
            <a:ext cx="5020945" cy="3507740"/>
          </a:xfrm>
          <a:prstGeom prst="rect">
            <a:avLst/>
          </a:prstGeom>
        </p:spPr>
      </p:pic>
      <p:pic>
        <p:nvPicPr>
          <p:cNvPr id="8" name="图片 7" descr="2"/>
          <p:cNvPicPr>
            <a:picLocks noChangeAspect="1"/>
          </p:cNvPicPr>
          <p:nvPr/>
        </p:nvPicPr>
        <p:blipFill>
          <a:blip r:embed="rId2"/>
          <a:srcRect l="23921" r="23943"/>
          <a:stretch>
            <a:fillRect/>
          </a:stretch>
        </p:blipFill>
        <p:spPr>
          <a:xfrm>
            <a:off x="7900670" y="1087755"/>
            <a:ext cx="2930525" cy="3926840"/>
          </a:xfrm>
          <a:prstGeom prst="rect">
            <a:avLst/>
          </a:prstGeom>
        </p:spPr>
      </p:pic>
      <p:pic>
        <p:nvPicPr>
          <p:cNvPr id="9" name="图片 8" descr="微信截图_20220829100611"/>
          <p:cNvPicPr>
            <a:picLocks noChangeAspect="1"/>
          </p:cNvPicPr>
          <p:nvPr/>
        </p:nvPicPr>
        <p:blipFill>
          <a:blip r:embed="rId3"/>
          <a:srcRect r="5086"/>
          <a:stretch>
            <a:fillRect/>
          </a:stretch>
        </p:blipFill>
        <p:spPr>
          <a:xfrm>
            <a:off x="4872355" y="3071495"/>
            <a:ext cx="2251710" cy="795655"/>
          </a:xfrm>
          <a:prstGeom prst="rect">
            <a:avLst/>
          </a:prstGeom>
        </p:spPr>
      </p:pic>
      <p:sp>
        <p:nvSpPr>
          <p:cNvPr id="11" name="文本框 10" descr="7b0a20202020227461726765744d6f64756c65223a202270726f636573734f6e6c696e65466f6e7473220a7d0a"/>
          <p:cNvSpPr txBox="1"/>
          <p:nvPr/>
        </p:nvSpPr>
        <p:spPr>
          <a:xfrm>
            <a:off x="1352550" y="2360930"/>
            <a:ext cx="170561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6000" b="1">
                <a:latin typeface="汉仪雅酷黑简" panose="00020600040101010101" charset="-122"/>
                <a:ea typeface="汉仪雅酷黑简" panose="00020600040101010101" charset="-122"/>
                <a:sym typeface="汉仪雅酷黑简" panose="00020600040101010101" charset="-122"/>
              </a:rPr>
              <a:t>1.</a:t>
            </a:r>
            <a:endParaRPr lang="en-US" altLang="zh-CN" sz="6000" b="1">
              <a:latin typeface="汉仪雅酷黑简" panose="00020600040101010101" charset="-122"/>
              <a:ea typeface="汉仪雅酷黑简" panose="00020600040101010101" charset="-122"/>
              <a:sym typeface="汉仪雅酷黑简" panose="00020600040101010101" charset="-122"/>
            </a:endParaRPr>
          </a:p>
        </p:txBody>
      </p:sp>
      <p:sp>
        <p:nvSpPr>
          <p:cNvPr id="12" name="文本框 11" descr="7b0a20202020227461726765744d6f64756c65223a202270726f636573734f6e6c696e65466f6e7473220a7d0a"/>
          <p:cNvSpPr txBox="1"/>
          <p:nvPr/>
        </p:nvSpPr>
        <p:spPr>
          <a:xfrm>
            <a:off x="7260590" y="2482215"/>
            <a:ext cx="96647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6000" b="1">
                <a:latin typeface="汉仪雅酷黑简" panose="00020600040101010101" charset="-122"/>
                <a:ea typeface="汉仪雅酷黑简" panose="00020600040101010101" charset="-122"/>
                <a:sym typeface="汉仪雅酷黑简" panose="00020600040101010101" charset="-122"/>
              </a:rPr>
              <a:t>2.</a:t>
            </a:r>
            <a:endParaRPr lang="en-US" altLang="zh-CN" sz="6000" b="1">
              <a:latin typeface="汉仪雅酷黑简" panose="00020600040101010101" charset="-122"/>
              <a:ea typeface="汉仪雅酷黑简" panose="00020600040101010101" charset="-122"/>
              <a:sym typeface="汉仪雅酷黑简" panose="00020600040101010101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图片 5" descr="则给昂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339205" y="0"/>
            <a:ext cx="5059680" cy="6856730"/>
          </a:xfrm>
          <a:prstGeom prst="rect">
            <a:avLst/>
          </a:prstGeom>
        </p:spPr>
      </p:pic>
      <p:pic>
        <p:nvPicPr>
          <p:cNvPr id="2" name="图片 1" descr="总给昂（怎么走）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57250" y="0"/>
            <a:ext cx="5060950" cy="685736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3"/>
          <p:cNvPicPr>
            <a:picLocks noChangeAspect="1"/>
          </p:cNvPicPr>
          <p:nvPr/>
        </p:nvPicPr>
        <p:blipFill>
          <a:blip r:embed="rId1"/>
          <a:srcRect l="18019" r="14763" b="14446"/>
          <a:stretch>
            <a:fillRect/>
          </a:stretch>
        </p:blipFill>
        <p:spPr>
          <a:xfrm>
            <a:off x="3820160" y="3523615"/>
            <a:ext cx="3434715" cy="3053715"/>
          </a:xfrm>
          <a:prstGeom prst="rect">
            <a:avLst/>
          </a:prstGeom>
        </p:spPr>
      </p:pic>
      <p:pic>
        <p:nvPicPr>
          <p:cNvPr id="7" name="图片 6" descr="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535" y="407670"/>
            <a:ext cx="4459605" cy="3115945"/>
          </a:xfrm>
          <a:prstGeom prst="rect">
            <a:avLst/>
          </a:prstGeom>
        </p:spPr>
      </p:pic>
      <p:pic>
        <p:nvPicPr>
          <p:cNvPr id="8" name="图片 7" descr="2"/>
          <p:cNvPicPr>
            <a:picLocks noChangeAspect="1"/>
          </p:cNvPicPr>
          <p:nvPr/>
        </p:nvPicPr>
        <p:blipFill>
          <a:blip r:embed="rId3"/>
          <a:srcRect l="23619" t="6650" r="24245" b="-451"/>
          <a:stretch>
            <a:fillRect/>
          </a:stretch>
        </p:blipFill>
        <p:spPr>
          <a:xfrm>
            <a:off x="8147685" y="201295"/>
            <a:ext cx="2800985" cy="3305175"/>
          </a:xfrm>
          <a:prstGeom prst="rect">
            <a:avLst/>
          </a:prstGeom>
        </p:spPr>
      </p:pic>
      <p:pic>
        <p:nvPicPr>
          <p:cNvPr id="9" name="图片 8" descr="微信截图_20220829100611"/>
          <p:cNvPicPr>
            <a:picLocks noChangeAspect="1"/>
          </p:cNvPicPr>
          <p:nvPr/>
        </p:nvPicPr>
        <p:blipFill>
          <a:blip r:embed="rId4"/>
          <a:srcRect r="5086"/>
          <a:stretch>
            <a:fillRect/>
          </a:stretch>
        </p:blipFill>
        <p:spPr>
          <a:xfrm rot="7800000">
            <a:off x="6835140" y="4458970"/>
            <a:ext cx="2813050" cy="795655"/>
          </a:xfrm>
          <a:prstGeom prst="rect">
            <a:avLst/>
          </a:prstGeom>
        </p:spPr>
      </p:pic>
      <p:sp>
        <p:nvSpPr>
          <p:cNvPr id="11" name="文本框 10" descr="7b0a20202020227461726765744d6f64756c65223a202270726f636573734f6e6c696e65466f6e7473220a7d0a"/>
          <p:cNvSpPr txBox="1"/>
          <p:nvPr/>
        </p:nvSpPr>
        <p:spPr>
          <a:xfrm>
            <a:off x="724535" y="1346835"/>
            <a:ext cx="170561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6000" b="1">
                <a:latin typeface="汉仪雅酷黑简" panose="00020600040101010101" charset="-122"/>
                <a:ea typeface="汉仪雅酷黑简" panose="00020600040101010101" charset="-122"/>
                <a:sym typeface="汉仪雅酷黑简" panose="00020600040101010101" charset="-122"/>
              </a:rPr>
              <a:t>1.</a:t>
            </a:r>
            <a:endParaRPr lang="en-US" altLang="zh-CN" sz="6000" b="1">
              <a:latin typeface="汉仪雅酷黑简" panose="00020600040101010101" charset="-122"/>
              <a:ea typeface="汉仪雅酷黑简" panose="00020600040101010101" charset="-122"/>
              <a:sym typeface="汉仪雅酷黑简" panose="00020600040101010101" charset="-122"/>
            </a:endParaRPr>
          </a:p>
        </p:txBody>
      </p:sp>
      <p:sp>
        <p:nvSpPr>
          <p:cNvPr id="12" name="文本框 11" descr="7b0a20202020227461726765744d6f64756c65223a202270726f636573734f6e6c696e65466f6e7473220a7d0a"/>
          <p:cNvSpPr txBox="1"/>
          <p:nvPr/>
        </p:nvSpPr>
        <p:spPr>
          <a:xfrm>
            <a:off x="7758430" y="1751965"/>
            <a:ext cx="96647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6000" b="1">
                <a:latin typeface="汉仪雅酷黑简" panose="00020600040101010101" charset="-122"/>
                <a:ea typeface="汉仪雅酷黑简" panose="00020600040101010101" charset="-122"/>
                <a:sym typeface="汉仪雅酷黑简" panose="00020600040101010101" charset="-122"/>
              </a:rPr>
              <a:t>2.</a:t>
            </a:r>
            <a:endParaRPr lang="en-US" altLang="zh-CN" sz="6000" b="1">
              <a:latin typeface="汉仪雅酷黑简" panose="00020600040101010101" charset="-122"/>
              <a:ea typeface="汉仪雅酷黑简" panose="00020600040101010101" charset="-122"/>
              <a:sym typeface="汉仪雅酷黑简" panose="00020600040101010101" charset="-122"/>
            </a:endParaRPr>
          </a:p>
        </p:txBody>
      </p:sp>
      <p:pic>
        <p:nvPicPr>
          <p:cNvPr id="2" name="图片 1" descr="微信截图_20220829100611"/>
          <p:cNvPicPr>
            <a:picLocks noChangeAspect="1"/>
          </p:cNvPicPr>
          <p:nvPr/>
        </p:nvPicPr>
        <p:blipFill>
          <a:blip r:embed="rId4"/>
          <a:srcRect r="5086"/>
          <a:stretch>
            <a:fillRect/>
          </a:stretch>
        </p:blipFill>
        <p:spPr>
          <a:xfrm rot="20880000">
            <a:off x="4729480" y="1456690"/>
            <a:ext cx="2732405" cy="795655"/>
          </a:xfrm>
          <a:prstGeom prst="rect">
            <a:avLst/>
          </a:prstGeom>
        </p:spPr>
      </p:pic>
      <p:sp>
        <p:nvSpPr>
          <p:cNvPr id="3" name="文本框 2" descr="7b0a20202020227461726765744d6f64756c65223a202270726f636573734f6e6c696e65466f6e7473220a7d0a"/>
          <p:cNvSpPr txBox="1"/>
          <p:nvPr/>
        </p:nvSpPr>
        <p:spPr>
          <a:xfrm>
            <a:off x="3275330" y="4349115"/>
            <a:ext cx="96647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6000" b="1">
                <a:latin typeface="汉仪雅酷黑简" panose="00020600040101010101" charset="-122"/>
                <a:ea typeface="汉仪雅酷黑简" panose="00020600040101010101" charset="-122"/>
                <a:sym typeface="汉仪雅酷黑简" panose="00020600040101010101" charset="-122"/>
              </a:rPr>
              <a:t>3.</a:t>
            </a:r>
            <a:endParaRPr lang="en-US" altLang="zh-CN" sz="6000" b="1">
              <a:latin typeface="汉仪雅酷黑简" panose="00020600040101010101" charset="-122"/>
              <a:ea typeface="汉仪雅酷黑简" panose="00020600040101010101" charset="-122"/>
              <a:sym typeface="汉仪雅酷黑简" panose="00020600040101010101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点女（哪里）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72465"/>
            <a:ext cx="4008120" cy="5433695"/>
          </a:xfrm>
          <a:prstGeom prst="rect">
            <a:avLst/>
          </a:prstGeom>
        </p:spPr>
      </p:pic>
      <p:pic>
        <p:nvPicPr>
          <p:cNvPr id="4" name="图片 3" descr="远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5110" y="659765"/>
            <a:ext cx="4013835" cy="5443220"/>
          </a:xfrm>
          <a:prstGeom prst="rect">
            <a:avLst/>
          </a:prstGeom>
        </p:spPr>
      </p:pic>
      <p:pic>
        <p:nvPicPr>
          <p:cNvPr id="5" name="图片 4" descr="近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4510" y="640715"/>
            <a:ext cx="4047490" cy="546544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乌塔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45870" y="0"/>
            <a:ext cx="9700260" cy="6858000"/>
          </a:xfrm>
          <a:prstGeom prst="rect">
            <a:avLst/>
          </a:prstGeom>
        </p:spPr>
      </p:pic>
      <p:pic>
        <p:nvPicPr>
          <p:cNvPr id="7" name="图片 6" descr="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29990"/>
          <a:stretch>
            <a:fillRect/>
          </a:stretch>
        </p:blipFill>
        <p:spPr>
          <a:xfrm>
            <a:off x="4399280" y="1614805"/>
            <a:ext cx="1581785" cy="157861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469505" y="1239520"/>
            <a:ext cx="171767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400">
                <a:solidFill>
                  <a:srgbClr val="58403A"/>
                </a:solidFill>
              </a:rPr>
              <a:t> </a:t>
            </a:r>
            <a:r>
              <a:rPr lang="zh-CN" altLang="en-US" sz="4400" b="1">
                <a:solidFill>
                  <a:srgbClr val="58403A"/>
                </a:solidFill>
              </a:rPr>
              <a:t>u lak</a:t>
            </a:r>
            <a:endParaRPr lang="zh-CN" altLang="en-US" sz="4400" b="1">
              <a:solidFill>
                <a:srgbClr val="58403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白塔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45870" y="0"/>
            <a:ext cx="9700260" cy="6858000"/>
          </a:xfrm>
          <a:prstGeom prst="rect">
            <a:avLst/>
          </a:prstGeom>
        </p:spPr>
      </p:pic>
      <p:pic>
        <p:nvPicPr>
          <p:cNvPr id="7" name="图片 6" descr="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29990"/>
          <a:stretch>
            <a:fillRect/>
          </a:stretch>
        </p:blipFill>
        <p:spPr>
          <a:xfrm>
            <a:off x="2770505" y="3154045"/>
            <a:ext cx="1504315" cy="150177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801745" y="2374265"/>
            <a:ext cx="171767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>
                <a:solidFill>
                  <a:srgbClr val="58403A"/>
                </a:solidFill>
              </a:rPr>
              <a:t> </a:t>
            </a:r>
            <a:r>
              <a:rPr lang="en-US" altLang="zh-CN" sz="4000" b="1">
                <a:solidFill>
                  <a:srgbClr val="58403A"/>
                </a:solidFill>
              </a:rPr>
              <a:t>ba</a:t>
            </a:r>
            <a:r>
              <a:rPr lang="zh-CN" altLang="en-US" sz="4000" b="1">
                <a:solidFill>
                  <a:srgbClr val="58403A"/>
                </a:solidFill>
              </a:rPr>
              <a:t> lak</a:t>
            </a:r>
            <a:endParaRPr lang="zh-CN" altLang="en-US" sz="4000" b="1">
              <a:solidFill>
                <a:srgbClr val="58403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三坊七巷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45870" y="0"/>
            <a:ext cx="9700260" cy="6858000"/>
          </a:xfrm>
          <a:prstGeom prst="rect">
            <a:avLst/>
          </a:prstGeom>
        </p:spPr>
      </p:pic>
      <p:pic>
        <p:nvPicPr>
          <p:cNvPr id="7" name="图片 6" descr="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29990"/>
          <a:stretch>
            <a:fillRect/>
          </a:stretch>
        </p:blipFill>
        <p:spPr>
          <a:xfrm>
            <a:off x="3736975" y="4753610"/>
            <a:ext cx="1580515" cy="157797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046085" y="828040"/>
            <a:ext cx="41922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solidFill>
                  <a:srgbClr val="58403A"/>
                </a:solidFill>
              </a:rPr>
              <a:t>sang huong ci hooyng</a:t>
            </a:r>
            <a:endParaRPr lang="zh-CN" altLang="en-US" sz="3200" b="1">
              <a:solidFill>
                <a:srgbClr val="58403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上下杭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45870" y="0"/>
            <a:ext cx="9700260" cy="6858000"/>
          </a:xfrm>
          <a:prstGeom prst="rect">
            <a:avLst/>
          </a:prstGeom>
        </p:spPr>
      </p:pic>
      <p:pic>
        <p:nvPicPr>
          <p:cNvPr id="7" name="图片 6" descr="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29990"/>
          <a:stretch>
            <a:fillRect/>
          </a:stretch>
        </p:blipFill>
        <p:spPr>
          <a:xfrm>
            <a:off x="5202555" y="5749290"/>
            <a:ext cx="1414145" cy="141224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457440" y="1855470"/>
            <a:ext cx="419227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 b="1">
                <a:solidFill>
                  <a:srgbClr val="58403A"/>
                </a:solidFill>
              </a:rPr>
              <a:t>suong-nga-oung</a:t>
            </a:r>
            <a:endParaRPr lang="zh-CN" altLang="en-US" sz="4000" b="1">
              <a:solidFill>
                <a:srgbClr val="58403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烟台山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45870" y="0"/>
            <a:ext cx="9700260" cy="6858000"/>
          </a:xfrm>
          <a:prstGeom prst="rect">
            <a:avLst/>
          </a:prstGeom>
        </p:spPr>
      </p:pic>
      <p:pic>
        <p:nvPicPr>
          <p:cNvPr id="7" name="图片 6" descr="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29990"/>
          <a:stretch>
            <a:fillRect/>
          </a:stretch>
        </p:blipFill>
        <p:spPr>
          <a:xfrm>
            <a:off x="1445260" y="5704205"/>
            <a:ext cx="1414145" cy="141224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336790" y="2217420"/>
            <a:ext cx="419227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 b="1">
                <a:solidFill>
                  <a:srgbClr val="58403A"/>
                </a:solidFill>
              </a:rPr>
              <a:t>ieng</a:t>
            </a:r>
            <a:r>
              <a:rPr lang="en-US" altLang="zh-CN" sz="4000" b="1">
                <a:solidFill>
                  <a:srgbClr val="58403A"/>
                </a:solidFill>
              </a:rPr>
              <a:t>-</a:t>
            </a:r>
            <a:r>
              <a:rPr lang="zh-CN" altLang="en-US" sz="4000" b="1">
                <a:solidFill>
                  <a:srgbClr val="58403A"/>
                </a:solidFill>
              </a:rPr>
              <a:t>nai-lang</a:t>
            </a:r>
            <a:endParaRPr lang="zh-CN" altLang="en-US" sz="4000" b="1">
              <a:solidFill>
                <a:srgbClr val="58403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" name="图片 9" descr="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1325" y="3867785"/>
            <a:ext cx="4234815" cy="2958465"/>
          </a:xfrm>
          <a:prstGeom prst="rect">
            <a:avLst/>
          </a:prstGeom>
        </p:spPr>
      </p:pic>
      <p:pic>
        <p:nvPicPr>
          <p:cNvPr id="4" name="图片 3" descr="3"/>
          <p:cNvPicPr>
            <a:picLocks noChangeAspect="1"/>
          </p:cNvPicPr>
          <p:nvPr/>
        </p:nvPicPr>
        <p:blipFill>
          <a:blip r:embed="rId2"/>
          <a:srcRect l="18019" r="14763" b="14446"/>
          <a:stretch>
            <a:fillRect/>
          </a:stretch>
        </p:blipFill>
        <p:spPr>
          <a:xfrm>
            <a:off x="6407150" y="3696335"/>
            <a:ext cx="3434715" cy="3053715"/>
          </a:xfrm>
          <a:prstGeom prst="rect">
            <a:avLst/>
          </a:prstGeom>
        </p:spPr>
      </p:pic>
      <p:pic>
        <p:nvPicPr>
          <p:cNvPr id="7" name="图片 6" descr="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105" y="45720"/>
            <a:ext cx="4459605" cy="3115945"/>
          </a:xfrm>
          <a:prstGeom prst="rect">
            <a:avLst/>
          </a:prstGeom>
        </p:spPr>
      </p:pic>
      <p:pic>
        <p:nvPicPr>
          <p:cNvPr id="8" name="图片 7" descr="2"/>
          <p:cNvPicPr>
            <a:picLocks noChangeAspect="1"/>
          </p:cNvPicPr>
          <p:nvPr/>
        </p:nvPicPr>
        <p:blipFill>
          <a:blip r:embed="rId4"/>
          <a:srcRect l="23619" t="6650" r="24245" b="-451"/>
          <a:stretch>
            <a:fillRect/>
          </a:stretch>
        </p:blipFill>
        <p:spPr>
          <a:xfrm>
            <a:off x="7483475" y="45720"/>
            <a:ext cx="2800985" cy="3305175"/>
          </a:xfrm>
          <a:prstGeom prst="rect">
            <a:avLst/>
          </a:prstGeom>
        </p:spPr>
      </p:pic>
      <p:pic>
        <p:nvPicPr>
          <p:cNvPr id="9" name="图片 8" descr="微信截图_20220829100611"/>
          <p:cNvPicPr>
            <a:picLocks noChangeAspect="1"/>
          </p:cNvPicPr>
          <p:nvPr/>
        </p:nvPicPr>
        <p:blipFill>
          <a:blip r:embed="rId5"/>
          <a:srcRect r="5086"/>
          <a:stretch>
            <a:fillRect/>
          </a:stretch>
        </p:blipFill>
        <p:spPr>
          <a:xfrm rot="5760000">
            <a:off x="8961120" y="3597275"/>
            <a:ext cx="2813050" cy="795655"/>
          </a:xfrm>
          <a:prstGeom prst="rect">
            <a:avLst/>
          </a:prstGeom>
        </p:spPr>
      </p:pic>
      <p:sp>
        <p:nvSpPr>
          <p:cNvPr id="11" name="文本框 10" descr="7b0a20202020227461726765744d6f64756c65223a202270726f636573734f6e6c696e65466f6e7473220a7d0a"/>
          <p:cNvSpPr txBox="1"/>
          <p:nvPr/>
        </p:nvSpPr>
        <p:spPr>
          <a:xfrm>
            <a:off x="459105" y="1205865"/>
            <a:ext cx="170561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6000" b="1">
                <a:latin typeface="汉仪雅酷黑简" panose="00020600040101010101" charset="-122"/>
                <a:ea typeface="汉仪雅酷黑简" panose="00020600040101010101" charset="-122"/>
                <a:sym typeface="汉仪雅酷黑简" panose="00020600040101010101" charset="-122"/>
              </a:rPr>
              <a:t>1.</a:t>
            </a:r>
            <a:endParaRPr lang="en-US" altLang="zh-CN" sz="6000" b="1">
              <a:latin typeface="汉仪雅酷黑简" panose="00020600040101010101" charset="-122"/>
              <a:ea typeface="汉仪雅酷黑简" panose="00020600040101010101" charset="-122"/>
              <a:sym typeface="汉仪雅酷黑简" panose="00020600040101010101" charset="-122"/>
            </a:endParaRPr>
          </a:p>
        </p:txBody>
      </p:sp>
      <p:sp>
        <p:nvSpPr>
          <p:cNvPr id="12" name="文本框 11" descr="7b0a20202020227461726765744d6f64756c65223a202270726f636573734f6e6c696e65466f6e7473220a7d0a"/>
          <p:cNvSpPr txBox="1"/>
          <p:nvPr/>
        </p:nvSpPr>
        <p:spPr>
          <a:xfrm>
            <a:off x="6958965" y="1540510"/>
            <a:ext cx="96647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6000" b="1">
                <a:latin typeface="汉仪雅酷黑简" panose="00020600040101010101" charset="-122"/>
                <a:ea typeface="汉仪雅酷黑简" panose="00020600040101010101" charset="-122"/>
                <a:sym typeface="汉仪雅酷黑简" panose="00020600040101010101" charset="-122"/>
              </a:rPr>
              <a:t>2.</a:t>
            </a:r>
            <a:endParaRPr lang="en-US" altLang="zh-CN" sz="6000" b="1">
              <a:latin typeface="汉仪雅酷黑简" panose="00020600040101010101" charset="-122"/>
              <a:ea typeface="汉仪雅酷黑简" panose="00020600040101010101" charset="-122"/>
              <a:sym typeface="汉仪雅酷黑简" panose="00020600040101010101" charset="-122"/>
            </a:endParaRPr>
          </a:p>
        </p:txBody>
      </p:sp>
      <p:pic>
        <p:nvPicPr>
          <p:cNvPr id="2" name="图片 1" descr="微信截图_20220829100611"/>
          <p:cNvPicPr>
            <a:picLocks noChangeAspect="1"/>
          </p:cNvPicPr>
          <p:nvPr/>
        </p:nvPicPr>
        <p:blipFill>
          <a:blip r:embed="rId5"/>
          <a:srcRect r="5086"/>
          <a:stretch>
            <a:fillRect/>
          </a:stretch>
        </p:blipFill>
        <p:spPr>
          <a:xfrm rot="20880000">
            <a:off x="3922395" y="956310"/>
            <a:ext cx="2732405" cy="795655"/>
          </a:xfrm>
          <a:prstGeom prst="rect">
            <a:avLst/>
          </a:prstGeom>
        </p:spPr>
      </p:pic>
      <p:sp>
        <p:nvSpPr>
          <p:cNvPr id="3" name="文本框 2" descr="7b0a20202020227461726765744d6f64756c65223a202270726f636573734f6e6c696e65466f6e7473220a7d0a"/>
          <p:cNvSpPr txBox="1"/>
          <p:nvPr/>
        </p:nvSpPr>
        <p:spPr>
          <a:xfrm>
            <a:off x="6517005" y="3696335"/>
            <a:ext cx="96647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6000" b="1">
                <a:latin typeface="汉仪雅酷黑简" panose="00020600040101010101" charset="-122"/>
                <a:ea typeface="汉仪雅酷黑简" panose="00020600040101010101" charset="-122"/>
                <a:sym typeface="汉仪雅酷黑简" panose="00020600040101010101" charset="-122"/>
              </a:rPr>
              <a:t>3.</a:t>
            </a:r>
            <a:endParaRPr lang="en-US" altLang="zh-CN" sz="6000" b="1">
              <a:latin typeface="汉仪雅酷黑简" panose="00020600040101010101" charset="-122"/>
              <a:ea typeface="汉仪雅酷黑简" panose="00020600040101010101" charset="-122"/>
              <a:sym typeface="汉仪雅酷黑简" panose="00020600040101010101" charset="-122"/>
            </a:endParaRPr>
          </a:p>
        </p:txBody>
      </p:sp>
      <p:pic>
        <p:nvPicPr>
          <p:cNvPr id="5" name="图片 4" descr="微信截图_20220829100611"/>
          <p:cNvPicPr>
            <a:picLocks noChangeAspect="1"/>
          </p:cNvPicPr>
          <p:nvPr/>
        </p:nvPicPr>
        <p:blipFill>
          <a:blip r:embed="rId5"/>
          <a:srcRect r="5086"/>
          <a:stretch>
            <a:fillRect/>
          </a:stretch>
        </p:blipFill>
        <p:spPr>
          <a:xfrm rot="9660000">
            <a:off x="4283075" y="5198110"/>
            <a:ext cx="2379345" cy="673100"/>
          </a:xfrm>
          <a:prstGeom prst="rect">
            <a:avLst/>
          </a:prstGeom>
        </p:spPr>
      </p:pic>
      <p:sp>
        <p:nvSpPr>
          <p:cNvPr id="6" name="文本框 5" descr="7b0a20202020227461726765744d6f64756c65223a202270726f636573734f6e6c696e65466f6e7473220a7d0a"/>
          <p:cNvSpPr txBox="1"/>
          <p:nvPr/>
        </p:nvSpPr>
        <p:spPr>
          <a:xfrm>
            <a:off x="2553970" y="3488055"/>
            <a:ext cx="170561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6000" b="1">
                <a:latin typeface="汉仪雅酷黑简" panose="00020600040101010101" charset="-122"/>
                <a:ea typeface="汉仪雅酷黑简" panose="00020600040101010101" charset="-122"/>
                <a:sym typeface="汉仪雅酷黑简" panose="00020600040101010101" charset="-122"/>
              </a:rPr>
              <a:t>4.</a:t>
            </a:r>
            <a:endParaRPr lang="en-US" altLang="zh-CN" sz="6000" b="1">
              <a:latin typeface="汉仪雅酷黑简" panose="00020600040101010101" charset="-122"/>
              <a:ea typeface="汉仪雅酷黑简" panose="00020600040101010101" charset="-122"/>
              <a:sym typeface="汉仪雅酷黑简" panose="00020600040101010101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20220901-09334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480060"/>
            <a:ext cx="4134485" cy="5626735"/>
          </a:xfrm>
          <a:prstGeom prst="rect">
            <a:avLst/>
          </a:prstGeom>
        </p:spPr>
      </p:pic>
      <p:pic>
        <p:nvPicPr>
          <p:cNvPr id="6" name="图片 5" descr="20220901-09340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2925" y="504825"/>
            <a:ext cx="4105275" cy="560133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8069580" y="1107440"/>
            <a:ext cx="4572000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800" b="1">
                <a:latin typeface="汉仪雅酷黑简" panose="00020600040101010101" charset="-122"/>
                <a:ea typeface="汉仪雅酷黑简" panose="00020600040101010101" charset="-122"/>
                <a:cs typeface="汉仪雅酷黑简" panose="00020600040101010101" charset="-122"/>
              </a:rPr>
              <a:t>向左</a:t>
            </a:r>
            <a:endParaRPr lang="zh-CN" altLang="en-US" sz="4800" b="1">
              <a:latin typeface="汉仪雅酷黑简" panose="00020600040101010101" charset="-122"/>
              <a:ea typeface="汉仪雅酷黑简" panose="00020600040101010101" charset="-122"/>
              <a:cs typeface="汉仪雅酷黑简" panose="00020600040101010101" charset="-122"/>
            </a:endParaRPr>
          </a:p>
          <a:p>
            <a:pPr algn="ctr"/>
            <a:r>
              <a:rPr lang="zh-CN" altLang="en-US" sz="4800" b="1">
                <a:latin typeface="汉仪雅酷黑简" panose="00020600040101010101" charset="-122"/>
                <a:ea typeface="汉仪雅酷黑简" panose="00020600040101010101" charset="-122"/>
                <a:cs typeface="汉仪雅酷黑简" panose="00020600040101010101" charset="-122"/>
              </a:rPr>
              <a:t>hyong zo</a:t>
            </a:r>
            <a:endParaRPr lang="zh-CN" altLang="en-US" sz="4800" b="1">
              <a:latin typeface="汉仪雅酷黑简" panose="00020600040101010101" charset="-122"/>
              <a:ea typeface="汉仪雅酷黑简" panose="00020600040101010101" charset="-122"/>
              <a:cs typeface="汉仪雅酷黑简" panose="00020600040101010101" charset="-122"/>
            </a:endParaRPr>
          </a:p>
          <a:p>
            <a:pPr algn="ctr"/>
            <a:endParaRPr lang="zh-CN" altLang="en-US" sz="4800" b="1">
              <a:latin typeface="汉仪雅酷黑简" panose="00020600040101010101" charset="-122"/>
              <a:ea typeface="汉仪雅酷黑简" panose="00020600040101010101" charset="-122"/>
              <a:cs typeface="汉仪雅酷黑简" panose="00020600040101010101" charset="-122"/>
            </a:endParaRPr>
          </a:p>
          <a:p>
            <a:pPr algn="ctr"/>
            <a:r>
              <a:rPr lang="zh-CN" altLang="en-US" sz="4800" b="1">
                <a:latin typeface="汉仪雅酷黑简" panose="00020600040101010101" charset="-122"/>
                <a:ea typeface="汉仪雅酷黑简" panose="00020600040101010101" charset="-122"/>
                <a:cs typeface="汉仪雅酷黑简" panose="00020600040101010101" charset="-122"/>
              </a:rPr>
              <a:t>向右</a:t>
            </a:r>
            <a:endParaRPr lang="zh-CN" altLang="en-US" sz="4800" b="1">
              <a:latin typeface="汉仪雅酷黑简" panose="00020600040101010101" charset="-122"/>
              <a:ea typeface="汉仪雅酷黑简" panose="00020600040101010101" charset="-122"/>
              <a:cs typeface="汉仪雅酷黑简" panose="00020600040101010101" charset="-122"/>
            </a:endParaRPr>
          </a:p>
          <a:p>
            <a:pPr algn="ctr"/>
            <a:r>
              <a:rPr lang="zh-CN" altLang="en-US" sz="4800" b="1">
                <a:latin typeface="汉仪雅酷黑简" panose="00020600040101010101" charset="-122"/>
                <a:ea typeface="汉仪雅酷黑简" panose="00020600040101010101" charset="-122"/>
                <a:cs typeface="汉仪雅酷黑简" panose="00020600040101010101" charset="-122"/>
              </a:rPr>
              <a:t>hyong iu</a:t>
            </a:r>
            <a:endParaRPr lang="zh-CN" altLang="en-US" sz="4800" b="1">
              <a:latin typeface="汉仪雅酷黑简" panose="00020600040101010101" charset="-122"/>
              <a:ea typeface="汉仪雅酷黑简" panose="00020600040101010101" charset="-122"/>
              <a:cs typeface="汉仪雅酷黑简" panose="00020600040101010101" charset="-122"/>
            </a:endParaRPr>
          </a:p>
          <a:p>
            <a:endParaRPr lang="zh-CN" altLang="en-US" sz="4800" b="1">
              <a:latin typeface="汉仪雅酷黑简" panose="00020600040101010101" charset="-122"/>
              <a:ea typeface="汉仪雅酷黑简" panose="00020600040101010101" charset="-122"/>
              <a:cs typeface="汉仪雅酷黑简" panose="00020600040101010101" charset="-122"/>
            </a:endParaRPr>
          </a:p>
        </p:txBody>
      </p:sp>
      <p:pic>
        <p:nvPicPr>
          <p:cNvPr id="8" name="图片 7" descr="微信截图_202209011005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56625" y="943610"/>
            <a:ext cx="3410585" cy="425958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4" name="图片 13" descr="5"/>
          <p:cNvPicPr>
            <a:picLocks noChangeAspect="1"/>
          </p:cNvPicPr>
          <p:nvPr/>
        </p:nvPicPr>
        <p:blipFill>
          <a:blip r:embed="rId1"/>
          <a:srcRect l="12288"/>
          <a:stretch>
            <a:fillRect/>
          </a:stretch>
        </p:blipFill>
        <p:spPr>
          <a:xfrm rot="1500000">
            <a:off x="490855" y="2891155"/>
            <a:ext cx="3716655" cy="2960370"/>
          </a:xfrm>
          <a:prstGeom prst="rect">
            <a:avLst/>
          </a:prstGeom>
        </p:spPr>
      </p:pic>
      <p:pic>
        <p:nvPicPr>
          <p:cNvPr id="10" name="图片 9" descr="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3225" y="3753485"/>
            <a:ext cx="3942080" cy="2753995"/>
          </a:xfrm>
          <a:prstGeom prst="rect">
            <a:avLst/>
          </a:prstGeom>
        </p:spPr>
      </p:pic>
      <p:pic>
        <p:nvPicPr>
          <p:cNvPr id="4" name="图片 3" descr="3"/>
          <p:cNvPicPr>
            <a:picLocks noChangeAspect="1"/>
          </p:cNvPicPr>
          <p:nvPr/>
        </p:nvPicPr>
        <p:blipFill>
          <a:blip r:embed="rId3"/>
          <a:srcRect l="18019" r="14763" b="14446"/>
          <a:stretch>
            <a:fillRect/>
          </a:stretch>
        </p:blipFill>
        <p:spPr>
          <a:xfrm>
            <a:off x="8757285" y="3247390"/>
            <a:ext cx="3434715" cy="3053715"/>
          </a:xfrm>
          <a:prstGeom prst="rect">
            <a:avLst/>
          </a:prstGeom>
        </p:spPr>
      </p:pic>
      <p:pic>
        <p:nvPicPr>
          <p:cNvPr id="7" name="图片 6" descr="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055" y="0"/>
            <a:ext cx="3810635" cy="2662555"/>
          </a:xfrm>
          <a:prstGeom prst="rect">
            <a:avLst/>
          </a:prstGeom>
        </p:spPr>
      </p:pic>
      <p:pic>
        <p:nvPicPr>
          <p:cNvPr id="8" name="图片 7" descr="2"/>
          <p:cNvPicPr>
            <a:picLocks noChangeAspect="1"/>
          </p:cNvPicPr>
          <p:nvPr/>
        </p:nvPicPr>
        <p:blipFill>
          <a:blip r:embed="rId5"/>
          <a:srcRect l="23619" t="6650" r="24245" b="-451"/>
          <a:stretch>
            <a:fillRect/>
          </a:stretch>
        </p:blipFill>
        <p:spPr>
          <a:xfrm>
            <a:off x="6310630" y="177800"/>
            <a:ext cx="2800985" cy="3305175"/>
          </a:xfrm>
          <a:prstGeom prst="rect">
            <a:avLst/>
          </a:prstGeom>
        </p:spPr>
      </p:pic>
      <p:pic>
        <p:nvPicPr>
          <p:cNvPr id="9" name="图片 8" descr="微信截图_20220829100611"/>
          <p:cNvPicPr>
            <a:picLocks noChangeAspect="1"/>
          </p:cNvPicPr>
          <p:nvPr/>
        </p:nvPicPr>
        <p:blipFill>
          <a:blip r:embed="rId6"/>
          <a:srcRect r="5086"/>
          <a:stretch>
            <a:fillRect/>
          </a:stretch>
        </p:blipFill>
        <p:spPr>
          <a:xfrm rot="3060000">
            <a:off x="8733155" y="1746885"/>
            <a:ext cx="2813050" cy="795655"/>
          </a:xfrm>
          <a:prstGeom prst="rect">
            <a:avLst/>
          </a:prstGeom>
        </p:spPr>
      </p:pic>
      <p:sp>
        <p:nvSpPr>
          <p:cNvPr id="11" name="文本框 10" descr="7b0a20202020227461726765744d6f64756c65223a202270726f636573734f6e6c696e65466f6e7473220a7d0a"/>
          <p:cNvSpPr txBox="1"/>
          <p:nvPr/>
        </p:nvSpPr>
        <p:spPr>
          <a:xfrm>
            <a:off x="419735" y="525145"/>
            <a:ext cx="170561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6000" b="1">
                <a:latin typeface="汉仪雅酷黑简" panose="00020600040101010101" charset="-122"/>
                <a:ea typeface="汉仪雅酷黑简" panose="00020600040101010101" charset="-122"/>
                <a:sym typeface="汉仪雅酷黑简" panose="00020600040101010101" charset="-122"/>
              </a:rPr>
              <a:t>1.</a:t>
            </a:r>
            <a:endParaRPr lang="en-US" altLang="zh-CN" sz="6000" b="1">
              <a:latin typeface="汉仪雅酷黑简" panose="00020600040101010101" charset="-122"/>
              <a:ea typeface="汉仪雅酷黑简" panose="00020600040101010101" charset="-122"/>
              <a:sym typeface="汉仪雅酷黑简" panose="00020600040101010101" charset="-122"/>
            </a:endParaRPr>
          </a:p>
        </p:txBody>
      </p:sp>
      <p:sp>
        <p:nvSpPr>
          <p:cNvPr id="12" name="文本框 11" descr="7b0a20202020227461726765744d6f64756c65223a202270726f636573734f6e6c696e65466f6e7473220a7d0a"/>
          <p:cNvSpPr txBox="1"/>
          <p:nvPr/>
        </p:nvSpPr>
        <p:spPr>
          <a:xfrm>
            <a:off x="6036945" y="1539875"/>
            <a:ext cx="96647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6000" b="1">
                <a:latin typeface="汉仪雅酷黑简" panose="00020600040101010101" charset="-122"/>
                <a:ea typeface="汉仪雅酷黑简" panose="00020600040101010101" charset="-122"/>
                <a:sym typeface="汉仪雅酷黑简" panose="00020600040101010101" charset="-122"/>
              </a:rPr>
              <a:t>2.</a:t>
            </a:r>
            <a:endParaRPr lang="en-US" altLang="zh-CN" sz="6000" b="1">
              <a:latin typeface="汉仪雅酷黑简" panose="00020600040101010101" charset="-122"/>
              <a:ea typeface="汉仪雅酷黑简" panose="00020600040101010101" charset="-122"/>
              <a:sym typeface="汉仪雅酷黑简" panose="00020600040101010101" charset="-122"/>
            </a:endParaRPr>
          </a:p>
        </p:txBody>
      </p:sp>
      <p:pic>
        <p:nvPicPr>
          <p:cNvPr id="2" name="图片 1" descr="微信截图_20220829100611"/>
          <p:cNvPicPr>
            <a:picLocks noChangeAspect="1"/>
          </p:cNvPicPr>
          <p:nvPr/>
        </p:nvPicPr>
        <p:blipFill>
          <a:blip r:embed="rId6"/>
          <a:srcRect r="5086"/>
          <a:stretch>
            <a:fillRect/>
          </a:stretch>
        </p:blipFill>
        <p:spPr>
          <a:xfrm rot="20880000">
            <a:off x="3578225" y="925830"/>
            <a:ext cx="2411730" cy="702310"/>
          </a:xfrm>
          <a:prstGeom prst="rect">
            <a:avLst/>
          </a:prstGeom>
        </p:spPr>
      </p:pic>
      <p:sp>
        <p:nvSpPr>
          <p:cNvPr id="3" name="文本框 2" descr="7b0a20202020227461726765744d6f64756c65223a202270726f636573734f6e6c696e65466f6e7473220a7d0a"/>
          <p:cNvSpPr txBox="1"/>
          <p:nvPr/>
        </p:nvSpPr>
        <p:spPr>
          <a:xfrm>
            <a:off x="9111615" y="3754120"/>
            <a:ext cx="96647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6000" b="1">
                <a:latin typeface="汉仪雅酷黑简" panose="00020600040101010101" charset="-122"/>
                <a:ea typeface="汉仪雅酷黑简" panose="00020600040101010101" charset="-122"/>
                <a:sym typeface="汉仪雅酷黑简" panose="00020600040101010101" charset="-122"/>
              </a:rPr>
              <a:t>3.</a:t>
            </a:r>
            <a:endParaRPr lang="en-US" altLang="zh-CN" sz="6000" b="1">
              <a:latin typeface="汉仪雅酷黑简" panose="00020600040101010101" charset="-122"/>
              <a:ea typeface="汉仪雅酷黑简" panose="00020600040101010101" charset="-122"/>
              <a:sym typeface="汉仪雅酷黑简" panose="00020600040101010101" charset="-122"/>
            </a:endParaRPr>
          </a:p>
        </p:txBody>
      </p:sp>
      <p:pic>
        <p:nvPicPr>
          <p:cNvPr id="5" name="图片 4" descr="微信截图_20220829100611"/>
          <p:cNvPicPr>
            <a:picLocks noChangeAspect="1"/>
          </p:cNvPicPr>
          <p:nvPr/>
        </p:nvPicPr>
        <p:blipFill>
          <a:blip r:embed="rId6"/>
          <a:srcRect r="5086"/>
          <a:stretch>
            <a:fillRect/>
          </a:stretch>
        </p:blipFill>
        <p:spPr>
          <a:xfrm rot="10020000">
            <a:off x="6355080" y="5628005"/>
            <a:ext cx="2379345" cy="673100"/>
          </a:xfrm>
          <a:prstGeom prst="rect">
            <a:avLst/>
          </a:prstGeom>
        </p:spPr>
      </p:pic>
      <p:sp>
        <p:nvSpPr>
          <p:cNvPr id="6" name="文本框 5" descr="7b0a20202020227461726765744d6f64756c65223a202270726f636573734f6e6c696e65466f6e7473220a7d0a"/>
          <p:cNvSpPr txBox="1"/>
          <p:nvPr/>
        </p:nvSpPr>
        <p:spPr>
          <a:xfrm>
            <a:off x="6477000" y="3247390"/>
            <a:ext cx="170561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6000" b="1">
                <a:latin typeface="汉仪雅酷黑简" panose="00020600040101010101" charset="-122"/>
                <a:ea typeface="汉仪雅酷黑简" panose="00020600040101010101" charset="-122"/>
                <a:sym typeface="汉仪雅酷黑简" panose="00020600040101010101" charset="-122"/>
              </a:rPr>
              <a:t>4.</a:t>
            </a:r>
            <a:endParaRPr lang="en-US" altLang="zh-CN" sz="6000" b="1">
              <a:latin typeface="汉仪雅酷黑简" panose="00020600040101010101" charset="-122"/>
              <a:ea typeface="汉仪雅酷黑简" panose="00020600040101010101" charset="-122"/>
              <a:sym typeface="汉仪雅酷黑简" panose="00020600040101010101" charset="-122"/>
            </a:endParaRPr>
          </a:p>
        </p:txBody>
      </p:sp>
      <p:pic>
        <p:nvPicPr>
          <p:cNvPr id="13" name="图片 12" descr="微信截图_20220829100611"/>
          <p:cNvPicPr>
            <a:picLocks noChangeAspect="1"/>
          </p:cNvPicPr>
          <p:nvPr/>
        </p:nvPicPr>
        <p:blipFill>
          <a:blip r:embed="rId6"/>
          <a:srcRect r="5086"/>
          <a:stretch>
            <a:fillRect/>
          </a:stretch>
        </p:blipFill>
        <p:spPr>
          <a:xfrm rot="10800000">
            <a:off x="2125345" y="5479415"/>
            <a:ext cx="2379345" cy="673100"/>
          </a:xfrm>
          <a:prstGeom prst="rect">
            <a:avLst/>
          </a:prstGeom>
        </p:spPr>
      </p:pic>
      <p:sp>
        <p:nvSpPr>
          <p:cNvPr id="15" name="文本框 14" descr="7b0a20202020227461726765744d6f64756c65223a202270726f636573734f6e6c696e65466f6e7473220a7d0a"/>
          <p:cNvSpPr txBox="1"/>
          <p:nvPr/>
        </p:nvSpPr>
        <p:spPr>
          <a:xfrm>
            <a:off x="2799080" y="2807335"/>
            <a:ext cx="170561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6000" b="1">
                <a:latin typeface="汉仪雅酷黑简" panose="00020600040101010101" charset="-122"/>
                <a:ea typeface="汉仪雅酷黑简" panose="00020600040101010101" charset="-122"/>
                <a:sym typeface="汉仪雅酷黑简" panose="00020600040101010101" charset="-122"/>
              </a:rPr>
              <a:t>5.</a:t>
            </a:r>
            <a:endParaRPr lang="en-US" altLang="zh-CN" sz="6000" b="1">
              <a:latin typeface="汉仪雅酷黑简" panose="00020600040101010101" charset="-122"/>
              <a:ea typeface="汉仪雅酷黑简" panose="00020600040101010101" charset="-122"/>
              <a:sym typeface="汉仪雅酷黑简" panose="00020600040101010101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微信截图_20220829115315"/>
          <p:cNvPicPr>
            <a:picLocks noChangeAspect="1"/>
          </p:cNvPicPr>
          <p:nvPr/>
        </p:nvPicPr>
        <p:blipFill>
          <a:blip r:embed="rId1"/>
          <a:srcRect l="495"/>
          <a:stretch>
            <a:fillRect/>
          </a:stretch>
        </p:blipFill>
        <p:spPr>
          <a:xfrm>
            <a:off x="63500" y="15240"/>
            <a:ext cx="12128500" cy="682688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src=http___image.guayunfan.com_attached_image_20210114_142844_6631db8d-6e3a-4f47-a0af-24ae115cbe11.jpg&amp;refer=http___image.guayunfan.webp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9470" y="0"/>
            <a:ext cx="1024255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735455" y="771525"/>
            <a:ext cx="171767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>
                <a:solidFill>
                  <a:schemeClr val="bg1"/>
                </a:solidFill>
              </a:rPr>
              <a:t> </a:t>
            </a:r>
            <a:r>
              <a:rPr lang="zh-CN" altLang="en-US" sz="4000" b="1">
                <a:solidFill>
                  <a:schemeClr val="tx1"/>
                </a:solidFill>
              </a:rPr>
              <a:t>乌塔</a:t>
            </a:r>
            <a:endParaRPr lang="zh-CN" altLang="en-US" sz="4000" b="1">
              <a:solidFill>
                <a:schemeClr val="tx1"/>
              </a:solidFill>
            </a:endParaRPr>
          </a:p>
          <a:p>
            <a:r>
              <a:rPr lang="zh-CN" altLang="en-US" sz="4000" b="1">
                <a:solidFill>
                  <a:schemeClr val="tx1"/>
                </a:solidFill>
              </a:rPr>
              <a:t> u lak</a:t>
            </a:r>
            <a:endParaRPr lang="zh-CN" altLang="en-US" sz="4000" b="1">
              <a:solidFill>
                <a:schemeClr val="tx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153525" y="1079500"/>
            <a:ext cx="171767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>
                <a:solidFill>
                  <a:schemeClr val="bg1"/>
                </a:solidFill>
              </a:rPr>
              <a:t> </a:t>
            </a:r>
            <a:r>
              <a:rPr lang="zh-CN" altLang="en-US" sz="4000" b="1">
                <a:solidFill>
                  <a:schemeClr val="bg1"/>
                </a:solidFill>
              </a:rPr>
              <a:t>白塔</a:t>
            </a:r>
            <a:endParaRPr lang="zh-CN" altLang="en-US" sz="4000" b="1">
              <a:solidFill>
                <a:schemeClr val="bg1"/>
              </a:solidFill>
            </a:endParaRPr>
          </a:p>
          <a:p>
            <a:r>
              <a:rPr lang="zh-CN" altLang="en-US" sz="4000" b="1">
                <a:solidFill>
                  <a:schemeClr val="bg1"/>
                </a:solidFill>
              </a:rPr>
              <a:t> ba</a:t>
            </a:r>
            <a:r>
              <a:rPr lang="en-US" altLang="zh-CN" sz="4000" b="1">
                <a:solidFill>
                  <a:schemeClr val="bg1"/>
                </a:solidFill>
              </a:rPr>
              <a:t> </a:t>
            </a:r>
            <a:r>
              <a:rPr lang="zh-CN" altLang="en-US" sz="4000" b="1">
                <a:solidFill>
                  <a:schemeClr val="bg1"/>
                </a:solidFill>
              </a:rPr>
              <a:t>lak</a:t>
            </a:r>
            <a:endParaRPr lang="zh-CN" altLang="en-US" sz="40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9153525" y="1079500"/>
            <a:ext cx="171767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>
                <a:solidFill>
                  <a:schemeClr val="bg1"/>
                </a:solidFill>
              </a:rPr>
              <a:t> </a:t>
            </a:r>
            <a:r>
              <a:rPr lang="zh-CN" altLang="en-US" sz="4000" b="1">
                <a:solidFill>
                  <a:schemeClr val="bg1"/>
                </a:solidFill>
              </a:rPr>
              <a:t>白塔</a:t>
            </a:r>
            <a:endParaRPr lang="zh-CN" altLang="en-US" sz="4000" b="1">
              <a:solidFill>
                <a:schemeClr val="bg1"/>
              </a:solidFill>
            </a:endParaRPr>
          </a:p>
          <a:p>
            <a:r>
              <a:rPr lang="zh-CN" altLang="en-US" sz="4000" b="1">
                <a:solidFill>
                  <a:schemeClr val="bg1"/>
                </a:solidFill>
              </a:rPr>
              <a:t> ba</a:t>
            </a:r>
            <a:r>
              <a:rPr lang="en-US" altLang="zh-CN" sz="4000" b="1">
                <a:solidFill>
                  <a:schemeClr val="bg1"/>
                </a:solidFill>
              </a:rPr>
              <a:t> </a:t>
            </a:r>
            <a:r>
              <a:rPr lang="zh-CN" altLang="en-US" sz="4000" b="1">
                <a:solidFill>
                  <a:schemeClr val="bg1"/>
                </a:solidFill>
              </a:rPr>
              <a:t>lak</a:t>
            </a:r>
            <a:endParaRPr lang="zh-CN" altLang="en-US" sz="4000" b="1">
              <a:solidFill>
                <a:schemeClr val="bg1"/>
              </a:solidFill>
            </a:endParaRPr>
          </a:p>
        </p:txBody>
      </p:sp>
      <p:pic>
        <p:nvPicPr>
          <p:cNvPr id="2" name="图片 1" descr="20220901-0934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6390" y="566420"/>
            <a:ext cx="3984625" cy="5425440"/>
          </a:xfrm>
          <a:prstGeom prst="rect">
            <a:avLst/>
          </a:prstGeom>
        </p:spPr>
      </p:pic>
      <p:pic>
        <p:nvPicPr>
          <p:cNvPr id="7" name="图片 6" descr="20220901-0934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1500" y="566420"/>
            <a:ext cx="3999865" cy="5443855"/>
          </a:xfrm>
          <a:prstGeom prst="rect">
            <a:avLst/>
          </a:prstGeom>
        </p:spPr>
      </p:pic>
      <p:pic>
        <p:nvPicPr>
          <p:cNvPr id="8" name="图片 7" descr="给昂夺2（走路）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66420"/>
            <a:ext cx="4065905" cy="55111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00710" y="5080"/>
            <a:ext cx="11003280" cy="685292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微信截图_2022082911460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365" cy="688022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25020,&quot;width&quot;:35820}"/>
</p:tagLst>
</file>

<file path=ppt/tags/tag2.xml><?xml version="1.0" encoding="utf-8"?>
<p:tagLst xmlns:p="http://schemas.openxmlformats.org/presentationml/2006/main">
  <p:tag name="KSO_WM_UNIT_PLACING_PICTURE_USER_VIEWPORT" val="{&quot;height&quot;:10800,&quot;width&quot;:7970}"/>
</p:tagLst>
</file>

<file path=ppt/tags/tag3.xml><?xml version="1.0" encoding="utf-8"?>
<p:tagLst xmlns:p="http://schemas.openxmlformats.org/presentationml/2006/main">
  <p:tag name="KSO_WM_UNIT_PLACING_PICTURE_USER_VIEWPORT" val="{&quot;height&quot;:10800,&quot;width&quot;:7972}"/>
</p:tagLst>
</file>

<file path=ppt/tags/tag4.xml><?xml version="1.0" encoding="utf-8"?>
<p:tagLst xmlns:p="http://schemas.openxmlformats.org/presentationml/2006/main">
  <p:tag name="KSO_WM_UNIT_PLACING_PICTURE_USER_VIEWPORT" val="{&quot;height&quot;:10800,&quot;width&quot;:7936}"/>
</p:tagLst>
</file>

<file path=ppt/tags/tag5.xml><?xml version="1.0" encoding="utf-8"?>
<p:tagLst xmlns:p="http://schemas.openxmlformats.org/presentationml/2006/main">
  <p:tag name="KSO_WM_UNIT_PLACING_PICTURE_USER_VIEWPORT" val="{&quot;height&quot;:25020,&quot;width&quot;:35820}"/>
</p:tagLst>
</file>

<file path=ppt/tags/tag6.xml><?xml version="1.0" encoding="utf-8"?>
<p:tagLst xmlns:p="http://schemas.openxmlformats.org/presentationml/2006/main">
  <p:tag name="COMMONDATA" val="eyJoZGlkIjoiNTM0ZWQ2YWI4NmRhNzFkNmU4YmMzMGMxNjBmMjFmZjI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185</Words>
  <Application>WPS 演示</Application>
  <PresentationFormat>宽屏</PresentationFormat>
  <Paragraphs>67</Paragraphs>
  <Slides>22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0" baseType="lpstr">
      <vt:lpstr>Arial</vt:lpstr>
      <vt:lpstr>宋体</vt:lpstr>
      <vt:lpstr>Wingdings</vt:lpstr>
      <vt:lpstr>汉仪雅酷黑简</vt:lpstr>
      <vt:lpstr>Calibri</vt:lpstr>
      <vt:lpstr>微软雅黑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丽娜</cp:lastModifiedBy>
  <cp:revision>41</cp:revision>
  <dcterms:created xsi:type="dcterms:W3CDTF">2022-08-24T08:13:00Z</dcterms:created>
  <dcterms:modified xsi:type="dcterms:W3CDTF">2022-09-01T02:08:43Z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02D84C9912DA4A8097496326DB23C886</vt:lpwstr>
  </property>
  <property fmtid="{D5CDD505-2E9C-101B-9397-08002B2CF9AE}" pid="3" name="KSOProductBuildVer">
    <vt:lpwstr>2052-11.1.0.12353</vt:lpwstr>
  </property>
</Properties>
</file>