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73" r:id="rId6"/>
    <p:sldId id="265" r:id="rId7"/>
    <p:sldId id="263" r:id="rId8"/>
    <p:sldId id="262" r:id="rId9"/>
    <p:sldId id="275" r:id="rId10"/>
    <p:sldId id="276" r:id="rId11"/>
    <p:sldId id="266" r:id="rId12"/>
    <p:sldId id="268" r:id="rId13"/>
    <p:sldId id="269" r:id="rId14"/>
    <p:sldId id="272" r:id="rId15"/>
    <p:sldId id="26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59"/>
    <p:restoredTop sz="94724"/>
  </p:normalViewPr>
  <p:slideViewPr>
    <p:cSldViewPr snapToGrid="0">
      <p:cViewPr varScale="1">
        <p:scale>
          <a:sx n="109" d="100"/>
          <a:sy n="109" d="100"/>
        </p:scale>
        <p:origin x="208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B5532-068C-41D1-9A0D-064E61B4D65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68B3F-775E-4D7E-A0A5-219E8C0F347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42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E17BD-B61B-4664-B741-EC93B3A17D9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840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68B3F-775E-4D7E-A0A5-219E8C0F347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4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65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51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616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58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302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674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60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42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46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F535-E6C1-4A16-AEBB-59588399942D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11784-A5B8-47AE-8C5B-3110EFC7AE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014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815414" y="-1659565"/>
            <a:ext cx="10561173" cy="10561173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" name="Picture 2" descr="https://wdcdn.qpic.cn/MTY4ODg1MDM4MjEyMTEwNQ_732786_VBSB5rmdI3fUMQmI_1636808381?sign=1636860053-573872275-0-2ed870852b7309b3e495ea42d85f48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841" y="570797"/>
            <a:ext cx="2282136" cy="228213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wdcdn.qpic.cn/MTY4ODg1MDM4MjEyMTEwNQ_155567_AKkZMQTtL_8s-bvK_1636808383?sign=1636860053-795832116-0-e9b8c6fb33d6948aac8798ab6f42934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38" t="-5232" r="-13938" b="11742"/>
          <a:stretch>
            <a:fillRect/>
          </a:stretch>
        </p:blipFill>
        <p:spPr bwMode="auto">
          <a:xfrm>
            <a:off x="4627224" y="777853"/>
            <a:ext cx="1444377" cy="140975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s://wdcdn.qpic.cn/MTY4ODg1MDM4MjEyMTEwNQ_836757_wmPPYumkx5KMux-I_1636808428?sign=1636860053-2009884863-0-3454ae2cf5f4207955e3365eea77f8d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6" t="-5857" r="17766" b="3236"/>
          <a:stretch>
            <a:fillRect/>
          </a:stretch>
        </p:blipFill>
        <p:spPr bwMode="auto">
          <a:xfrm>
            <a:off x="4627223" y="3747088"/>
            <a:ext cx="2613891" cy="25622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点击进入食谱网站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35" b="3346"/>
          <a:stretch>
            <a:fillRect/>
          </a:stretch>
        </p:blipFill>
        <p:spPr bwMode="auto">
          <a:xfrm>
            <a:off x="7056108" y="368762"/>
            <a:ext cx="2552649" cy="256287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查看源图像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13916"/>
          <a:stretch>
            <a:fillRect/>
          </a:stretch>
        </p:blipFill>
        <p:spPr bwMode="auto">
          <a:xfrm>
            <a:off x="7632170" y="3890701"/>
            <a:ext cx="2561073" cy="251463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1578835" y="4489"/>
            <a:ext cx="2282136" cy="78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鱼丸</a:t>
            </a:r>
            <a:endParaRPr lang="en-US" altLang="zh-CN" sz="21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ngy</a:t>
            </a:r>
            <a:r>
              <a:rPr lang="en-US" altLang="zh-CN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uòng</a:t>
            </a:r>
            <a:endParaRPr lang="zh-CN" altLang="en-US" sz="2133" dirty="0"/>
          </a:p>
        </p:txBody>
      </p:sp>
      <p:pic>
        <p:nvPicPr>
          <p:cNvPr id="1030" name="Picture 6" descr="https://gimg2.baidu.com/image_search/src=http%3A%2F%2Fwww.toutiao8.cn%2Fd%2Ffile%2F202004%2Fe3590e106c3dbb1182d9fde8962d0812.jpg&amp;refer=http%3A%2F%2Fwww.toutiao8.cn&amp;app=2002&amp;size=f9999,10000&amp;q=a80&amp;n=0&amp;g=0n&amp;fmt=jpeg?sec=1639523371&amp;t=43ff0e245450aaabff6ec2bac3fdc43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7" t="-17474" r="9897" b="-5050"/>
          <a:stretch>
            <a:fillRect/>
          </a:stretch>
        </p:blipFill>
        <p:spPr bwMode="auto">
          <a:xfrm>
            <a:off x="1800848" y="4004956"/>
            <a:ext cx="2249107" cy="21864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4271797" y="0"/>
            <a:ext cx="2282136" cy="78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蛎饼</a:t>
            </a:r>
            <a:endParaRPr lang="en-US" altLang="zh-CN" sz="21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diè</a:t>
            </a:r>
            <a:r>
              <a:rPr lang="en-US" altLang="zh-CN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biang</a:t>
            </a:r>
            <a:endParaRPr lang="en-US" altLang="zh-CN" sz="21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64086" y="-41141"/>
            <a:ext cx="3072341" cy="78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鼎边糊</a:t>
            </a:r>
          </a:p>
          <a:p>
            <a:pPr algn="ctr"/>
            <a:r>
              <a:rPr lang="en-US" altLang="zh-CN" sz="1867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diǎng</a:t>
            </a:r>
            <a:r>
              <a:rPr lang="en-US" altLang="zh-CN" sz="1867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1867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miēng</a:t>
            </a:r>
            <a:r>
              <a:rPr lang="en-US" altLang="zh-CN" sz="1867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1867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ngù</a:t>
            </a:r>
            <a:endParaRPr lang="en-US" altLang="zh-CN" sz="1867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84333" y="6075952"/>
            <a:ext cx="2282136" cy="78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肉燕</a:t>
            </a:r>
          </a:p>
          <a:p>
            <a:pPr algn="ctr"/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nyk</a:t>
            </a:r>
            <a:r>
              <a:rPr lang="en-US" altLang="zh-CN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iěng</a:t>
            </a:r>
            <a:endParaRPr lang="en-US" altLang="zh-CN" sz="21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65224" y="6075952"/>
            <a:ext cx="2937889" cy="78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佛跳墻</a:t>
            </a:r>
          </a:p>
          <a:p>
            <a:pPr algn="ctr"/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hǔk</a:t>
            </a:r>
            <a:r>
              <a:rPr lang="en-US" altLang="zh-CN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tiū</a:t>
            </a:r>
            <a:r>
              <a:rPr lang="en-US" altLang="zh-CN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cuòng</a:t>
            </a:r>
            <a:endParaRPr lang="en-US" altLang="zh-CN" sz="21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37186" y="6082459"/>
            <a:ext cx="2551039" cy="78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荔枝肉</a:t>
            </a:r>
          </a:p>
          <a:p>
            <a:pPr algn="ctr"/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liě</a:t>
            </a:r>
            <a:r>
              <a:rPr lang="en-US" altLang="zh-CN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ciē</a:t>
            </a:r>
            <a:r>
              <a:rPr lang="en-US" altLang="zh-CN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nyk</a:t>
            </a:r>
            <a:endParaRPr lang="en-US" altLang="zh-CN" sz="21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2050" name="Picture 2" descr="https://gimg2.baidu.com/image_search/src=http%3A%2F%2Fqcloud.dpfile.com%2Fpc%2FJ-jQhk_3V1XjYZYivarYk8EPyxmOuxq_wYuz11Sfc5oL5cDiWTZSCIAlwaWQCVeYTYGVDmosZWTLal1WbWRW3A.jpg&amp;refer=http%3A%2F%2Fqcloud.dpfile.com&amp;app=2002&amp;size=f9999,10000&amp;q=a80&amp;n=0&amp;g=0n&amp;fmt=jpeg?sec=1639587867&amp;t=ea76c150803a9ae8e038bfd651c852d5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7" b="-4547"/>
          <a:stretch>
            <a:fillRect/>
          </a:stretch>
        </p:blipFill>
        <p:spPr bwMode="auto">
          <a:xfrm>
            <a:off x="3689275" y="2453062"/>
            <a:ext cx="1551895" cy="155189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/>
        </p:nvSpPr>
        <p:spPr>
          <a:xfrm>
            <a:off x="5327915" y="2838973"/>
            <a:ext cx="1891703" cy="7820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芋泥</a:t>
            </a:r>
            <a:endParaRPr lang="en-US" altLang="zh-CN" sz="21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uō</a:t>
            </a:r>
            <a:r>
              <a:rPr lang="en-US" altLang="zh-CN" sz="2133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2133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nè</a:t>
            </a:r>
            <a:endParaRPr lang="en-US" altLang="zh-CN" sz="2133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443588" y="349645"/>
            <a:ext cx="615553" cy="64106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还记得我们学过的福州美食吗？</a:t>
            </a:r>
          </a:p>
        </p:txBody>
      </p:sp>
    </p:spTree>
    <p:extLst>
      <p:ext uri="{BB962C8B-B14F-4D97-AF65-F5344CB8AC3E}">
        <p14:creationId xmlns:p14="http://schemas.microsoft.com/office/powerpoint/2010/main" val="218197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5-躺平鸟 算鸟.png" descr="25-躺平鸟 算鸟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501" y="581344"/>
            <a:ext cx="5793284" cy="579328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云形标注 2"/>
          <p:cNvSpPr/>
          <p:nvPr/>
        </p:nvSpPr>
        <p:spPr>
          <a:xfrm>
            <a:off x="5592277" y="173255"/>
            <a:ext cx="5881036" cy="1722921"/>
          </a:xfrm>
          <a:prstGeom prst="cloudCallout">
            <a:avLst>
              <a:gd name="adj1" fmla="val -38182"/>
              <a:gd name="adj2" fmla="val 75908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感觉肚子空空的</a:t>
            </a:r>
          </a:p>
        </p:txBody>
      </p:sp>
    </p:spTree>
    <p:extLst>
      <p:ext uri="{BB962C8B-B14F-4D97-AF65-F5344CB8AC3E}">
        <p14:creationId xmlns:p14="http://schemas.microsoft.com/office/powerpoint/2010/main" val="805716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3.youxiake.com/o_1evti8ksr19fe17ov1t3iu8f2uk25r.jpg?imageView2/2/w/1880|imageMogr2/strip/quality/9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522" y="118964"/>
            <a:ext cx="4363478" cy="2908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云形标注 2"/>
          <p:cNvSpPr/>
          <p:nvPr/>
        </p:nvSpPr>
        <p:spPr>
          <a:xfrm>
            <a:off x="7069743" y="-313483"/>
            <a:ext cx="5881036" cy="4587100"/>
          </a:xfrm>
          <a:prstGeom prst="cloudCallout">
            <a:avLst>
              <a:gd name="adj1" fmla="val -80735"/>
              <a:gd name="adj2" fmla="val -12549"/>
            </a:avLst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40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646826" y="-929918"/>
            <a:ext cx="8059885" cy="7862809"/>
            <a:chOff x="-646826" y="-1488180"/>
            <a:chExt cx="8059885" cy="7862809"/>
          </a:xfrm>
        </p:grpSpPr>
        <p:pic>
          <p:nvPicPr>
            <p:cNvPr id="2" name="25-躺平鸟 算鸟.png" descr="25-躺平鸟 算鸟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6501" y="581344"/>
              <a:ext cx="5793284" cy="579328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" name="哇哦！.png" descr="哇哦！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889860">
              <a:off x="-646826" y="-1488180"/>
              <a:ext cx="8059885" cy="5587365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6" name="文本框 5"/>
          <p:cNvSpPr txBox="1"/>
          <p:nvPr/>
        </p:nvSpPr>
        <p:spPr>
          <a:xfrm>
            <a:off x="8229599" y="3027176"/>
            <a:ext cx="3262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去达明美食街</a:t>
            </a:r>
            <a:r>
              <a:rPr lang="zh-CN" altLang="en-US" sz="4000" dirty="0">
                <a:latin typeface="华文仿宋" panose="02010600040101010101" pitchFamily="2" charset="-122"/>
                <a:ea typeface="华文仿宋" panose="02010600040101010101" pitchFamily="2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82400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5-躺平鸟 算鸟.png" descr="25-躺平鸟 算鸟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501" y="581344"/>
            <a:ext cx="5793284" cy="579328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云形标注 2"/>
          <p:cNvSpPr/>
          <p:nvPr/>
        </p:nvSpPr>
        <p:spPr>
          <a:xfrm>
            <a:off x="5592276" y="1"/>
            <a:ext cx="6599723" cy="1896176"/>
          </a:xfrm>
          <a:prstGeom prst="cloudCallout">
            <a:avLst>
              <a:gd name="adj1" fmla="val -38182"/>
              <a:gd name="adj2" fmla="val 75908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算了，出门太累了。</a:t>
            </a:r>
          </a:p>
        </p:txBody>
      </p:sp>
    </p:spTree>
    <p:extLst>
      <p:ext uri="{BB962C8B-B14F-4D97-AF65-F5344CB8AC3E}">
        <p14:creationId xmlns:p14="http://schemas.microsoft.com/office/powerpoint/2010/main" val="1747765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5-躺平鸟 算鸟.png" descr="25-躺平鸟 算鸟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501" y="581344"/>
            <a:ext cx="5793284" cy="579328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云形标注 2"/>
          <p:cNvSpPr/>
          <p:nvPr/>
        </p:nvSpPr>
        <p:spPr>
          <a:xfrm>
            <a:off x="5592276" y="1"/>
            <a:ext cx="8225324" cy="1896176"/>
          </a:xfrm>
          <a:prstGeom prst="cloudCallout">
            <a:avLst>
              <a:gd name="adj1" fmla="val -38182"/>
              <a:gd name="adj2" fmla="val 75908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该怎么办呢？</a:t>
            </a:r>
            <a:endParaRPr lang="en-AU" altLang="zh-CN" sz="4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ctr"/>
            <a:r>
              <a:rPr lang="zh-CN" altLang="en-US" sz="4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（大家帮鸟仔出出主意）</a:t>
            </a:r>
            <a:endParaRPr lang="en-AU" altLang="zh-CN" sz="40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1232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云形标注 2"/>
          <p:cNvSpPr/>
          <p:nvPr/>
        </p:nvSpPr>
        <p:spPr>
          <a:xfrm>
            <a:off x="7464379" y="523589"/>
            <a:ext cx="4422821" cy="3134011"/>
          </a:xfrm>
          <a:prstGeom prst="cloudCallout">
            <a:avLst>
              <a:gd name="adj1" fmla="val -80735"/>
              <a:gd name="adj2" fmla="val -12549"/>
            </a:avLst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40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646826" y="-929918"/>
            <a:ext cx="8059885" cy="7862809"/>
            <a:chOff x="-646826" y="-1488180"/>
            <a:chExt cx="8059885" cy="7862809"/>
          </a:xfrm>
        </p:grpSpPr>
        <p:pic>
          <p:nvPicPr>
            <p:cNvPr id="2" name="25-躺平鸟 算鸟.png" descr="25-躺平鸟 算鸟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6501" y="581344"/>
              <a:ext cx="5793284" cy="579328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" name="哇哦！.png" descr="哇哦！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889860">
              <a:off x="-646826" y="-1488180"/>
              <a:ext cx="8059885" cy="5587365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6" name="文本框 5"/>
          <p:cNvSpPr txBox="1"/>
          <p:nvPr/>
        </p:nvSpPr>
        <p:spPr>
          <a:xfrm>
            <a:off x="8044306" y="1641138"/>
            <a:ext cx="3262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华文仿宋" panose="02010600040101010101" pitchFamily="2" charset="-122"/>
                <a:ea typeface="华文仿宋" panose="02010600040101010101" pitchFamily="2" charset="-122"/>
              </a:rPr>
              <a:t>点！外！卖！</a:t>
            </a:r>
          </a:p>
        </p:txBody>
      </p:sp>
    </p:spTree>
    <p:extLst>
      <p:ext uri="{BB962C8B-B14F-4D97-AF65-F5344CB8AC3E}">
        <p14:creationId xmlns:p14="http://schemas.microsoft.com/office/powerpoint/2010/main" val="3667579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34" y="0"/>
            <a:ext cx="6261652" cy="6858000"/>
          </a:xfrm>
          <a:prstGeom prst="rect">
            <a:avLst/>
          </a:prstGeom>
        </p:spPr>
      </p:pic>
      <p:sp>
        <p:nvSpPr>
          <p:cNvPr id="3" name="圆角矩形标注 2"/>
          <p:cNvSpPr/>
          <p:nvPr/>
        </p:nvSpPr>
        <p:spPr>
          <a:xfrm>
            <a:off x="6849386" y="144379"/>
            <a:ext cx="4007911" cy="6246796"/>
          </a:xfrm>
          <a:prstGeom prst="wedgeRoundRectCallout">
            <a:avLst>
              <a:gd name="adj1" fmla="val -122601"/>
              <a:gd name="adj2" fmla="val 25481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云形标注 4"/>
          <p:cNvSpPr/>
          <p:nvPr/>
        </p:nvSpPr>
        <p:spPr>
          <a:xfrm>
            <a:off x="2017503" y="-192506"/>
            <a:ext cx="4585428" cy="2512194"/>
          </a:xfrm>
          <a:prstGeom prst="cloudCallout">
            <a:avLst>
              <a:gd name="adj1" fmla="val -6637"/>
              <a:gd name="adj2" fmla="val 7207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89196" y="278761"/>
            <a:ext cx="39463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海蛎饼好吃</a:t>
            </a:r>
            <a:r>
              <a:rPr lang="en-US" altLang="zh-CN" sz="32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……</a:t>
            </a:r>
          </a:p>
          <a:p>
            <a:r>
              <a:rPr lang="zh-CN" altLang="en-US" sz="32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鱼丸也好吃</a:t>
            </a:r>
            <a:r>
              <a:rPr lang="en-US" altLang="zh-CN" sz="32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……</a:t>
            </a:r>
          </a:p>
          <a:p>
            <a:r>
              <a:rPr lang="zh-CN" altLang="en-US" sz="32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荔枝肉也不错啊</a:t>
            </a:r>
            <a:r>
              <a:rPr lang="en-US" altLang="zh-CN" sz="32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……</a:t>
            </a:r>
            <a:endParaRPr lang="zh-CN" altLang="en-US" sz="3200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7" name="外卖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21079" y="320040"/>
            <a:ext cx="2717104" cy="589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3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79C8F48-F6DF-4FC2-895D-9D54F1D90A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84" y="356828"/>
            <a:ext cx="6242317" cy="6242317"/>
          </a:xfrm>
          <a:prstGeom prst="rect">
            <a:avLst/>
          </a:prstGeom>
        </p:spPr>
      </p:pic>
      <p:sp>
        <p:nvSpPr>
          <p:cNvPr id="3" name="云形标注 2"/>
          <p:cNvSpPr/>
          <p:nvPr/>
        </p:nvSpPr>
        <p:spPr>
          <a:xfrm>
            <a:off x="7464379" y="523589"/>
            <a:ext cx="4422821" cy="3134011"/>
          </a:xfrm>
          <a:prstGeom prst="cloudCallout">
            <a:avLst>
              <a:gd name="adj1" fmla="val -75197"/>
              <a:gd name="adj2" fmla="val 16107"/>
            </a:avLst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乱了！！！</a:t>
            </a:r>
          </a:p>
        </p:txBody>
      </p:sp>
    </p:spTree>
    <p:extLst>
      <p:ext uri="{BB962C8B-B14F-4D97-AF65-F5344CB8AC3E}">
        <p14:creationId xmlns:p14="http://schemas.microsoft.com/office/powerpoint/2010/main" val="175371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91442" y="1178004"/>
            <a:ext cx="76091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投票</a:t>
            </a:r>
          </a:p>
        </p:txBody>
      </p:sp>
      <p:sp>
        <p:nvSpPr>
          <p:cNvPr id="5" name="圆角矩形 1">
            <a:extLst>
              <a:ext uri="{FF2B5EF4-FFF2-40B4-BE49-F238E27FC236}">
                <a16:creationId xmlns:a16="http://schemas.microsoft.com/office/drawing/2014/main" id="{7ACC9184-ABC3-E24A-A0AB-B10BA619098B}"/>
              </a:ext>
            </a:extLst>
          </p:cNvPr>
          <p:cNvSpPr/>
          <p:nvPr/>
        </p:nvSpPr>
        <p:spPr>
          <a:xfrm>
            <a:off x="1868671" y="3019750"/>
            <a:ext cx="3311090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✅</a:t>
            </a:r>
            <a:r>
              <a:rPr lang="zh-CN" altLang="en-US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可以</a:t>
            </a:r>
            <a:endParaRPr lang="en-US" altLang="zh-CN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5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â-sai</a:t>
            </a:r>
            <a:endParaRPr lang="zh-CN" altLang="en-US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圆角矩形 3">
            <a:extLst>
              <a:ext uri="{FF2B5EF4-FFF2-40B4-BE49-F238E27FC236}">
                <a16:creationId xmlns:a16="http://schemas.microsoft.com/office/drawing/2014/main" id="{BFFB3EA5-EB27-9549-840A-853196A62FC7}"/>
              </a:ext>
            </a:extLst>
          </p:cNvPr>
          <p:cNvSpPr/>
          <p:nvPr/>
        </p:nvSpPr>
        <p:spPr>
          <a:xfrm>
            <a:off x="5513523" y="3062182"/>
            <a:ext cx="5491933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❌</a:t>
            </a:r>
            <a:r>
              <a:rPr lang="zh-CN" altLang="en-AU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不可以</a:t>
            </a:r>
            <a:endParaRPr lang="en-AU" altLang="zh-CN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5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mè-lai</a:t>
            </a:r>
            <a:endParaRPr lang="zh-CN" altLang="en-US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2130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91442" y="2875002"/>
            <a:ext cx="76091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词汇学习</a:t>
            </a:r>
          </a:p>
        </p:txBody>
      </p:sp>
    </p:spTree>
    <p:extLst>
      <p:ext uri="{BB962C8B-B14F-4D97-AF65-F5344CB8AC3E}">
        <p14:creationId xmlns:p14="http://schemas.microsoft.com/office/powerpoint/2010/main" val="2028626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QQ图片20211004085406.png" descr="QQ图片20211004085406.png"/>
          <p:cNvPicPr>
            <a:picLocks noChangeAspect="1"/>
          </p:cNvPicPr>
          <p:nvPr/>
        </p:nvPicPr>
        <p:blipFill rotWithShape="1">
          <a:blip r:embed="rId2"/>
          <a:srcRect b="36896"/>
          <a:stretch/>
        </p:blipFill>
        <p:spPr>
          <a:xfrm>
            <a:off x="2026432" y="1066711"/>
            <a:ext cx="3329331" cy="210095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圆角矩形 1"/>
          <p:cNvSpPr/>
          <p:nvPr/>
        </p:nvSpPr>
        <p:spPr>
          <a:xfrm>
            <a:off x="1868671" y="3019750"/>
            <a:ext cx="3311090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不知道</a:t>
            </a:r>
            <a:endParaRPr lang="en-US" altLang="zh-CN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5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mè-báik</a:t>
            </a:r>
            <a:endParaRPr lang="zh-CN" altLang="en-US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513523" y="2938032"/>
            <a:ext cx="5491933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哪一个</a:t>
            </a:r>
            <a:endParaRPr lang="en-US" altLang="zh-CN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5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diēng-nōh-bēk</a:t>
            </a:r>
            <a:endParaRPr lang="zh-CN" altLang="en-US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5" name="QQ图片20211004085406.png" descr="QQ图片20211004085406.png"/>
          <p:cNvPicPr>
            <a:picLocks noChangeAspect="1"/>
          </p:cNvPicPr>
          <p:nvPr/>
        </p:nvPicPr>
        <p:blipFill rotWithShape="1">
          <a:blip r:embed="rId2"/>
          <a:srcRect b="36896"/>
          <a:stretch/>
        </p:blipFill>
        <p:spPr>
          <a:xfrm>
            <a:off x="7493524" y="1262469"/>
            <a:ext cx="2695504" cy="1700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QQ图片20211004085406.png" descr="QQ图片20211004085406.png"/>
          <p:cNvPicPr>
            <a:picLocks noChangeAspect="1"/>
          </p:cNvPicPr>
          <p:nvPr/>
        </p:nvPicPr>
        <p:blipFill rotWithShape="1">
          <a:blip r:embed="rId2"/>
          <a:srcRect b="36896"/>
          <a:stretch/>
        </p:blipFill>
        <p:spPr>
          <a:xfrm flipH="1">
            <a:off x="5513524" y="1287884"/>
            <a:ext cx="2614953" cy="16501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30643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79C8F48-F6DF-4FC2-895D-9D54F1D90A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486" y="1242862"/>
            <a:ext cx="2720164" cy="27201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629" y="727809"/>
            <a:ext cx="2962688" cy="2495898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1868671" y="3019750"/>
            <a:ext cx="3311090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中意</a:t>
            </a:r>
            <a:endParaRPr lang="en-US" altLang="zh-CN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5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dyng-ěi</a:t>
            </a:r>
            <a:endParaRPr lang="zh-CN" altLang="en-US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513524" y="2938032"/>
            <a:ext cx="4675504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乱了</a:t>
            </a:r>
            <a:endParaRPr lang="en-US" altLang="zh-CN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altLang="zh-CN" sz="54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loǒung</a:t>
            </a:r>
            <a:r>
              <a:rPr lang="en-US" altLang="zh-CN" sz="5400" dirty="0">
                <a:latin typeface="华文细黑" panose="02010600040101010101" pitchFamily="2" charset="-122"/>
                <a:ea typeface="华文细黑" panose="02010600040101010101" pitchFamily="2" charset="-122"/>
              </a:rPr>
              <a:t>-o</a:t>
            </a:r>
            <a:endParaRPr lang="zh-CN" altLang="en-US" sz="5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7630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98271" y="2875002"/>
            <a:ext cx="76091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小游戏：听音拍手</a:t>
            </a:r>
          </a:p>
        </p:txBody>
      </p:sp>
    </p:spTree>
    <p:extLst>
      <p:ext uri="{BB962C8B-B14F-4D97-AF65-F5344CB8AC3E}">
        <p14:creationId xmlns:p14="http://schemas.microsoft.com/office/powerpoint/2010/main" val="2128945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381336" y="2333949"/>
            <a:ext cx="6568864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40000" rtlCol="0" anchor="ctr"/>
          <a:lstStyle/>
          <a:p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我觉得</a:t>
            </a:r>
            <a:r>
              <a:rPr lang="zh-CN" altLang="en-US" sz="3600" b="1" u="sng" dirty="0">
                <a:latin typeface="华文细黑" panose="02010600040101010101" pitchFamily="2" charset="-122"/>
                <a:ea typeface="华文细黑" panose="02010600040101010101" pitchFamily="2" charset="-122"/>
              </a:rPr>
              <a:t>可以</a:t>
            </a:r>
            <a:endParaRPr lang="en-US" altLang="zh-CN" sz="3600" b="1" u="sng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36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nguǎi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36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gièng-ngéoyk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a-</a:t>
            </a:r>
            <a:r>
              <a:rPr lang="en-US" altLang="zh-CN" sz="36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sai</a:t>
            </a:r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381337" y="378127"/>
            <a:ext cx="5273464" cy="174143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40000" rtlCol="0" anchor="ctr"/>
          <a:lstStyle/>
          <a:p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你觉得呢？</a:t>
            </a:r>
            <a:endParaRPr lang="en-US" altLang="zh-CN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36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ny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36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gièng-ngéoyk</a:t>
            </a:r>
            <a:r>
              <a:rPr lang="en-US" altLang="zh-CN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 li</a:t>
            </a:r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？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381335" y="4434892"/>
            <a:ext cx="6568864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40000" rtlCol="0" anchor="ctr"/>
          <a:lstStyle/>
          <a:p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我觉得</a:t>
            </a:r>
            <a:r>
              <a:rPr lang="zh-CN" altLang="en-US" sz="3600" b="1" u="sng" dirty="0">
                <a:latin typeface="华文细黑" panose="02010600040101010101" pitchFamily="2" charset="-122"/>
                <a:ea typeface="华文细黑" panose="02010600040101010101" pitchFamily="2" charset="-122"/>
              </a:rPr>
              <a:t>不可以</a:t>
            </a:r>
            <a:endParaRPr lang="en-US" altLang="zh-CN" sz="3600" u="sng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32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nguǎi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32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gièng-ngéoyk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32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mè-lai</a:t>
            </a:r>
            <a:endParaRPr lang="zh-CN" altLang="en-US" sz="3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335" y="4358692"/>
            <a:ext cx="2462997" cy="23532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1730" y="2218905"/>
            <a:ext cx="2462997" cy="23532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250012"/>
            <a:ext cx="1865538" cy="2353260"/>
          </a:xfrm>
          <a:prstGeom prst="rect">
            <a:avLst/>
          </a:prstGeom>
        </p:spPr>
      </p:pic>
      <p:sp>
        <p:nvSpPr>
          <p:cNvPr id="8" name="圆角矩形 1">
            <a:extLst>
              <a:ext uri="{FF2B5EF4-FFF2-40B4-BE49-F238E27FC236}">
                <a16:creationId xmlns:a16="http://schemas.microsoft.com/office/drawing/2014/main" id="{F29680CA-B9BB-494A-A01B-1F12BBA70651}"/>
              </a:ext>
            </a:extLst>
          </p:cNvPr>
          <p:cNvSpPr/>
          <p:nvPr/>
        </p:nvSpPr>
        <p:spPr>
          <a:xfrm>
            <a:off x="8092863" y="2333949"/>
            <a:ext cx="2422737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0000" rtlCol="0" anchor="ctr"/>
          <a:lstStyle/>
          <a:p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正是</a:t>
            </a:r>
            <a:endParaRPr lang="en-AU" altLang="zh-CN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36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ziàng-nêi</a:t>
            </a:r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圆角矩形 1">
            <a:extLst>
              <a:ext uri="{FF2B5EF4-FFF2-40B4-BE49-F238E27FC236}">
                <a16:creationId xmlns:a16="http://schemas.microsoft.com/office/drawing/2014/main" id="{6E294FF3-06E5-B341-A5DE-0DA632621B04}"/>
              </a:ext>
            </a:extLst>
          </p:cNvPr>
          <p:cNvSpPr/>
          <p:nvPr/>
        </p:nvSpPr>
        <p:spPr>
          <a:xfrm>
            <a:off x="8092862" y="4457441"/>
            <a:ext cx="2422737" cy="18865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0000" rtlCol="0" anchor="ctr"/>
          <a:lstStyle/>
          <a:p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不是</a:t>
            </a:r>
            <a:endParaRPr lang="en-AU" altLang="zh-CN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3600" dirty="0" err="1">
                <a:latin typeface="华文细黑" panose="02010600040101010101" pitchFamily="2" charset="-122"/>
                <a:ea typeface="华文细黑" panose="02010600040101010101" pitchFamily="2" charset="-122"/>
              </a:rPr>
              <a:t>ìng-nêi</a:t>
            </a:r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2064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99014" y="262923"/>
            <a:ext cx="68960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4400" b="1" dirty="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我中意这个，也中意那个。</a:t>
            </a:r>
            <a:endParaRPr lang="en-US" altLang="zh-CN" sz="4400" b="1" dirty="0">
              <a:solidFill>
                <a:srgbClr val="111111"/>
              </a:solidFill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4400" b="1" dirty="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不知道到底哪一个？</a:t>
            </a:r>
            <a:endParaRPr lang="zh-CN" altLang="en-US" sz="4400" b="1" dirty="0">
              <a:effectLst/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4400" b="1" dirty="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乱了乱了，我很乱。</a:t>
            </a:r>
            <a:endParaRPr lang="zh-CN" altLang="en-US" sz="4400" b="1" dirty="0">
              <a:effectLst/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4400" b="1" dirty="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你觉得呢？</a:t>
            </a:r>
            <a:endParaRPr lang="zh-CN" altLang="en-US" sz="4400" b="1" dirty="0">
              <a:effectLst/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4400" b="1" dirty="0">
                <a:solidFill>
                  <a:srgbClr val="11111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可以可以，我觉得可以。</a:t>
            </a:r>
            <a:endParaRPr lang="zh-CN" altLang="en-US" sz="4400" b="1" dirty="0">
              <a:effectLst/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3" name="哪个好-吱吱-新" descr="哪个好-吱吱-新">
            <a:hlinkClick r:id="" action="ppaction://media"/>
            <a:extLst>
              <a:ext uri="{FF2B5EF4-FFF2-40B4-BE49-F238E27FC236}">
                <a16:creationId xmlns:a16="http://schemas.microsoft.com/office/drawing/2014/main" id="{11297F0B-6682-7740-ADC0-CE6317FFE4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9834" y="7534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3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189</Words>
  <Application>Microsoft Macintosh PowerPoint</Application>
  <PresentationFormat>Widescreen</PresentationFormat>
  <Paragraphs>57</Paragraphs>
  <Slides>15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华文仿宋</vt:lpstr>
      <vt:lpstr>华文细黑</vt:lpstr>
      <vt:lpstr>Arial</vt:lpstr>
      <vt:lpstr>Calibri</vt:lpstr>
      <vt:lpstr>Calibri Light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Radium Zheng</cp:lastModifiedBy>
  <cp:revision>16</cp:revision>
  <dcterms:created xsi:type="dcterms:W3CDTF">2021-11-30T13:27:52Z</dcterms:created>
  <dcterms:modified xsi:type="dcterms:W3CDTF">2021-12-02T04:08:56Z</dcterms:modified>
</cp:coreProperties>
</file>