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6" r:id="rId3"/>
    <p:sldId id="261" r:id="rId4"/>
    <p:sldId id="258" r:id="rId5"/>
    <p:sldId id="257" r:id="rId6"/>
    <p:sldId id="263" r:id="rId7"/>
    <p:sldId id="260" r:id="rId8"/>
    <p:sldId id="264" r:id="rId9"/>
    <p:sldId id="262" r:id="rId10"/>
    <p:sldId id="265" r:id="rId11"/>
    <p:sldId id="267" r:id="rId12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F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85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2022/5/31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audio" Target="../media/media2.mp3"/><Relationship Id="rId16" Type="http://schemas.openxmlformats.org/officeDocument/2006/relationships/image" Target="../media/image16.png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media" Target="../media/media4.m4a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21.png"/><Relationship Id="rId4" Type="http://schemas.openxmlformats.org/officeDocument/2006/relationships/audio" Target="../media/media4.m4a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5.png"/><Relationship Id="rId5" Type="http://schemas.openxmlformats.org/officeDocument/2006/relationships/image" Target="../media/image17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013960" y="639445"/>
            <a:ext cx="4753610" cy="1655445"/>
          </a:xfrm>
        </p:spPr>
        <p:txBody>
          <a:bodyPr/>
          <a:lstStyle/>
          <a:p>
            <a:r>
              <a:rPr lang="zh-CN" altLang="en-US" sz="4400">
                <a:solidFill>
                  <a:srgbClr val="1E3F06"/>
                </a:solidFill>
              </a:rPr>
              <a:t>鸟仔与果子的故事</a:t>
            </a:r>
          </a:p>
          <a:p>
            <a:r>
              <a:rPr lang="en-US" altLang="zh-CN" sz="4400">
                <a:solidFill>
                  <a:srgbClr val="1E3F06"/>
                </a:solidFill>
              </a:rPr>
              <a:t>@</a:t>
            </a:r>
            <a:r>
              <a:rPr lang="zh-CN" altLang="en-US" sz="4400">
                <a:solidFill>
                  <a:srgbClr val="1E3F06"/>
                </a:solidFill>
              </a:rPr>
              <a:t>真鸟囝</a:t>
            </a:r>
          </a:p>
        </p:txBody>
      </p:sp>
      <p:pic>
        <p:nvPicPr>
          <p:cNvPr id="4" name="图片 3" descr="宝育班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857115" cy="6871335"/>
          </a:xfrm>
          <a:prstGeom prst="rect">
            <a:avLst/>
          </a:prstGeom>
        </p:spPr>
      </p:pic>
      <p:pic>
        <p:nvPicPr>
          <p:cNvPr id="5" name="图片 4" descr="20075cc8-4194-4c74-ad6e-73bf5e7730c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5560" y="1396365"/>
            <a:ext cx="4536440" cy="45364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850670" y="5568315"/>
            <a:ext cx="5158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1E3F06"/>
                </a:solidFill>
              </a:rPr>
              <a:t>主讲人：</a:t>
            </a:r>
            <a:r>
              <a:rPr lang="en-US" altLang="zh-CN" sz="4400" dirty="0" smtClean="0">
                <a:solidFill>
                  <a:srgbClr val="1E3F06"/>
                </a:solidFill>
              </a:rPr>
              <a:t>_____</a:t>
            </a:r>
            <a:r>
              <a:rPr lang="zh-CN" altLang="en-US" sz="4400" dirty="0" smtClean="0">
                <a:solidFill>
                  <a:srgbClr val="1E3F06"/>
                </a:solidFill>
              </a:rPr>
              <a:t>老师</a:t>
            </a:r>
            <a:endParaRPr lang="zh-CN" altLang="en-US" sz="4400" dirty="0">
              <a:solidFill>
                <a:srgbClr val="1E3F06"/>
              </a:solidFill>
            </a:endParaRPr>
          </a:p>
        </p:txBody>
      </p:sp>
      <p:pic>
        <p:nvPicPr>
          <p:cNvPr id="7" name="句1-你好，我是鸟仔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56517" y="319198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2" y="293041"/>
            <a:ext cx="128587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269" y="80595"/>
            <a:ext cx="1317519" cy="125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哇哦！.png" descr="哇哦！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70121" y="1982442"/>
            <a:ext cx="4950427" cy="34317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" name="云形标注 3"/>
          <p:cNvSpPr/>
          <p:nvPr/>
        </p:nvSpPr>
        <p:spPr>
          <a:xfrm>
            <a:off x="0" y="80596"/>
            <a:ext cx="3494314" cy="1901846"/>
          </a:xfrm>
          <a:prstGeom prst="cloudCallout">
            <a:avLst>
              <a:gd name="adj1" fmla="val 21842"/>
              <a:gd name="adj2" fmla="val 103006"/>
            </a:avLst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61" y="796776"/>
            <a:ext cx="858505" cy="69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042" y="358357"/>
            <a:ext cx="877036" cy="743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427" y="829066"/>
            <a:ext cx="1071563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29" y="796776"/>
            <a:ext cx="1201880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92" y="976915"/>
            <a:ext cx="819150" cy="83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983" y="1490007"/>
            <a:ext cx="4022817" cy="4022817"/>
          </a:xfrm>
          <a:prstGeom prst="rect">
            <a:avLst/>
          </a:prstGeom>
        </p:spPr>
      </p:pic>
      <p:pic>
        <p:nvPicPr>
          <p:cNvPr id="20" name="11-失忆鸟.png" descr="11-失忆鸟.png"/>
          <p:cNvPicPr>
            <a:picLocks noChangeAspect="1"/>
          </p:cNvPicPr>
          <p:nvPr/>
        </p:nvPicPr>
        <p:blipFill rotWithShape="1">
          <a:blip r:embed="rId13"/>
          <a:srcRect r="28510" b="8556"/>
          <a:stretch/>
        </p:blipFill>
        <p:spPr>
          <a:xfrm>
            <a:off x="6384471" y="3135134"/>
            <a:ext cx="2034722" cy="2602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1847">
            <a:off x="4823582" y="1314690"/>
            <a:ext cx="3055115" cy="2343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直接连接符 14"/>
          <p:cNvCxnSpPr/>
          <p:nvPr/>
        </p:nvCxnSpPr>
        <p:spPr>
          <a:xfrm>
            <a:off x="4065814" y="0"/>
            <a:ext cx="2024743" cy="6858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180" y="-63691"/>
            <a:ext cx="4926013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185" y="1810353"/>
            <a:ext cx="2809875" cy="137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句2-我好想吃水果，你们大家能帮我吗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245157" y="57377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16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3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379004"/>
            <a:ext cx="12190730" cy="506539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3200" dirty="0">
                <a:solidFill>
                  <a:srgbClr val="1E3F06"/>
                </a:solidFill>
                <a:latin typeface="宋体" charset="0"/>
                <a:ea typeface="宋体" charset="0"/>
                <a:cs typeface="宋体" charset="0"/>
              </a:rPr>
              <a:t>        </a:t>
            </a:r>
            <a:r>
              <a:rPr lang="zh-CN" altLang="en-US" sz="3200" dirty="0">
                <a:solidFill>
                  <a:srgbClr val="1E3F06"/>
                </a:solidFill>
                <a:latin typeface="宋体" charset="0"/>
                <a:ea typeface="宋体" charset="0"/>
                <a:cs typeface="宋体" charset="0"/>
              </a:rPr>
              <a:t>这</a:t>
            </a:r>
            <a:r>
              <a:rPr lang="en-US" altLang="zh-CN" sz="3200" dirty="0">
                <a:solidFill>
                  <a:srgbClr val="1E3F06"/>
                </a:solidFill>
                <a:latin typeface="宋体" charset="0"/>
                <a:ea typeface="宋体" charset="0"/>
                <a:cs typeface="宋体" charset="0"/>
              </a:rPr>
              <a:t>12</a:t>
            </a:r>
            <a:r>
              <a:rPr lang="zh-CN" altLang="en-US" sz="3200" dirty="0">
                <a:solidFill>
                  <a:srgbClr val="1E3F06"/>
                </a:solidFill>
                <a:latin typeface="宋体" charset="0"/>
                <a:ea typeface="宋体" charset="0"/>
                <a:cs typeface="宋体" charset="0"/>
              </a:rPr>
              <a:t>个都是鸟仔喜欢吃的水果，可是他总是记不住水果的</a:t>
            </a:r>
            <a:r>
              <a:rPr lang="zh-CN" altLang="en-US" sz="3200" dirty="0" smtClean="0">
                <a:solidFill>
                  <a:srgbClr val="1E3F06"/>
                </a:solidFill>
                <a:latin typeface="宋体" charset="0"/>
                <a:ea typeface="宋体" charset="0"/>
                <a:cs typeface="宋体" charset="0"/>
              </a:rPr>
              <a:t>时令。</a:t>
            </a:r>
            <a:r>
              <a:rPr lang="zh-CN" altLang="en-US" sz="3200" dirty="0">
                <a:solidFill>
                  <a:srgbClr val="1E3F06"/>
                </a:solidFill>
                <a:latin typeface="宋体" charset="0"/>
                <a:ea typeface="宋体" charset="0"/>
                <a:cs typeface="宋体" charset="0"/>
              </a:rPr>
              <a:t>而且鸟仔普通话说得不好，只会说福州话。于是我们编了一首非常有意思的童谣帮助鸟仔记忆。</a:t>
            </a:r>
          </a:p>
          <a:p>
            <a:pPr algn="just">
              <a:lnSpc>
                <a:spcPct val="150000"/>
              </a:lnSpc>
            </a:pPr>
            <a:r>
              <a:rPr lang="zh-CN" altLang="en-US" sz="3200" dirty="0">
                <a:solidFill>
                  <a:srgbClr val="1E3F06"/>
                </a:solidFill>
                <a:latin typeface="宋体" charset="0"/>
                <a:ea typeface="宋体" charset="0"/>
                <a:cs typeface="宋体" charset="0"/>
              </a:rPr>
              <a:t>        让我们一起教鸟仔唱这首歌吧！</a:t>
            </a:r>
          </a:p>
        </p:txBody>
      </p:sp>
      <p:pic>
        <p:nvPicPr>
          <p:cNvPr id="7" name="图片 6" descr="52e0fd09-4f8b-4229-828b-7fcd243a1db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0" y="3702050"/>
            <a:ext cx="3200400" cy="32004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rot="21300000">
            <a:off x="6924676" y="3849643"/>
            <a:ext cx="23679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1E3F06"/>
                </a:solidFill>
                <a:latin typeface="娃娃体-简" panose="040B0500000000000000" charset="-122"/>
                <a:ea typeface="娃娃体-简" panose="040B0500000000000000" charset="-122"/>
              </a:rPr>
              <a:t>哼哼！让我听听哪位小朋友</a:t>
            </a:r>
            <a:r>
              <a:rPr lang="zh-CN" altLang="en-US" dirty="0" smtClean="0">
                <a:solidFill>
                  <a:srgbClr val="1E3F06"/>
                </a:solidFill>
                <a:latin typeface="娃娃体-简" panose="040B0500000000000000" charset="-122"/>
                <a:ea typeface="娃娃体-简" panose="040B0500000000000000" charset="-122"/>
              </a:rPr>
              <a:t>唱得最</a:t>
            </a:r>
            <a:r>
              <a:rPr lang="zh-CN" altLang="en-US" dirty="0">
                <a:solidFill>
                  <a:srgbClr val="1E3F06"/>
                </a:solidFill>
                <a:latin typeface="娃娃体-简" panose="040B0500000000000000" charset="-122"/>
                <a:ea typeface="娃娃体-简" panose="040B0500000000000000" charset="-122"/>
              </a:rPr>
              <a:t>好听！</a:t>
            </a:r>
          </a:p>
        </p:txBody>
      </p:sp>
      <p:sp>
        <p:nvSpPr>
          <p:cNvPr id="9" name="云形 8"/>
          <p:cNvSpPr/>
          <p:nvPr/>
        </p:nvSpPr>
        <p:spPr>
          <a:xfrm>
            <a:off x="6703695" y="3648075"/>
            <a:ext cx="3039110" cy="1212850"/>
          </a:xfrm>
          <a:prstGeom prst="cloud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443085" y="4782185"/>
            <a:ext cx="185420" cy="1574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157335" y="4596765"/>
            <a:ext cx="285750" cy="18542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312160" y="323850"/>
            <a:ext cx="4984115" cy="936625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rgbClr val="1E3F06"/>
                </a:solidFill>
              </a:rPr>
              <a:t>十二月果子歌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462780" y="1260475"/>
            <a:ext cx="3266440" cy="5596890"/>
          </a:xfrm>
        </p:spPr>
        <p:txBody>
          <a:bodyPr>
            <a:noAutofit/>
          </a:bodyPr>
          <a:lstStyle/>
          <a:p>
            <a:r>
              <a:rPr lang="zh-CN" altLang="en-US" dirty="0">
                <a:solidFill>
                  <a:srgbClr val="1E3F06"/>
                </a:solidFill>
              </a:rPr>
              <a:t>正月瓜子価人齟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二月白蔗甜西西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三月枇杷出好势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四月杨梅排满街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五月桃子红复红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六月荔枝挂灯笼(?)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七月番石榴摆上桌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八月龙眼客佻人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九月柿饼圆复甜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十月橄榄值人钱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十一月尾梨赶祭灶</a:t>
            </a:r>
          </a:p>
          <a:p>
            <a:r>
              <a:rPr lang="zh-CN" altLang="en-US" dirty="0">
                <a:solidFill>
                  <a:srgbClr val="1E3F06"/>
                </a:solidFill>
              </a:rPr>
              <a:t>十二月福橘掏做年</a:t>
            </a:r>
          </a:p>
        </p:txBody>
      </p:sp>
      <p:pic>
        <p:nvPicPr>
          <p:cNvPr id="4" name="果子歌哆瑞咪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94930" y="6021705"/>
            <a:ext cx="464185" cy="4641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96275" y="6059805"/>
            <a:ext cx="21043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果子歌伴奏</a:t>
            </a:r>
          </a:p>
        </p:txBody>
      </p:sp>
      <p:pic>
        <p:nvPicPr>
          <p:cNvPr id="6" name="果子歌做作版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94930" y="5118100"/>
            <a:ext cx="464185" cy="4641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296275" y="5153660"/>
            <a:ext cx="21043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吱吱老师倾情演唱</a:t>
            </a:r>
          </a:p>
        </p:txBody>
      </p:sp>
      <p:pic>
        <p:nvPicPr>
          <p:cNvPr id="8" name="guozi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94930" y="4152265"/>
            <a:ext cx="464185" cy="4641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296275" y="4248150"/>
            <a:ext cx="21043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果子歌</a:t>
            </a:r>
          </a:p>
        </p:txBody>
      </p:sp>
      <p:pic>
        <p:nvPicPr>
          <p:cNvPr id="12" name="图片 11" descr="清新水彩水果素材 (2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9050" y="2853055"/>
            <a:ext cx="4004945" cy="4004945"/>
          </a:xfrm>
          <a:prstGeom prst="rect">
            <a:avLst/>
          </a:prstGeom>
        </p:spPr>
      </p:pic>
      <p:pic>
        <p:nvPicPr>
          <p:cNvPr id="13" name="图片 12" descr="清新水彩水果素材 (3)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7690" y="0"/>
            <a:ext cx="4004310" cy="4004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90000">
                <p:cTn id="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90000">
                <p:cTn id="3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90000">
                <p:cTn id="4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FUX_44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5530"/>
            <a:ext cx="6783705" cy="452247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711" y="3131228"/>
            <a:ext cx="5590159" cy="3726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6096000" y="0"/>
            <a:ext cx="0" cy="685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0" y="212277"/>
            <a:ext cx="6096000" cy="1938992"/>
            <a:chOff x="0" y="212277"/>
            <a:chExt cx="6096000" cy="1938992"/>
          </a:xfrm>
        </p:grpSpPr>
        <p:sp>
          <p:nvSpPr>
            <p:cNvPr id="6" name="文本框 5"/>
            <p:cNvSpPr txBox="1"/>
            <p:nvPr/>
          </p:nvSpPr>
          <p:spPr>
            <a:xfrm>
              <a:off x="0" y="212277"/>
              <a:ext cx="60960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 smtClean="0">
                  <a:solidFill>
                    <a:srgbClr val="1E3F06"/>
                  </a:solidFill>
                  <a:latin typeface="方正楷体拼音字库01" panose="03000509000000000000" pitchFamily="65" charset="-122"/>
                  <a:ea typeface="方正楷体拼音字库01" panose="03000509000000000000" pitchFamily="65" charset="-122"/>
                  <a:sym typeface="+mn-ea"/>
                </a:rPr>
                <a:t>瓜子</a:t>
              </a:r>
              <a:r>
                <a:rPr lang="zh-CN" altLang="en-US" sz="6000" dirty="0" smtClean="0">
                  <a:solidFill>
                    <a:srgbClr val="1E3F06"/>
                  </a:solidFill>
                  <a:latin typeface="方正楷体拼音字库01" panose="03000509000000000000" pitchFamily="65" charset="-122"/>
                  <a:ea typeface="方正楷体拼音字库01" panose="03000509000000000000" pitchFamily="65" charset="-122"/>
                  <a:sym typeface="+mn-ea"/>
                </a:rPr>
                <a:t> </a:t>
              </a:r>
              <a:endParaRPr lang="en-US" altLang="zh-CN" sz="4000" dirty="0" smtClean="0">
                <a:solidFill>
                  <a:srgbClr val="1E3F06"/>
                </a:solidFill>
                <a:latin typeface="方正楷体拼音字库01" panose="03000509000000000000" pitchFamily="65" charset="-122"/>
                <a:ea typeface="方正楷体拼音字库01" panose="03000509000000000000" pitchFamily="65" charset="-122"/>
                <a:sym typeface="+mn-ea"/>
              </a:endParaRPr>
            </a:p>
            <a:p>
              <a:pPr algn="ctr"/>
              <a:r>
                <a:rPr lang="zh-CN" altLang="en-US" sz="4000" b="1" dirty="0" smtClean="0">
                  <a:solidFill>
                    <a:srgbClr val="00B05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+mn-ea"/>
                </a:rPr>
                <a:t>gu</a:t>
              </a:r>
              <a:r>
                <a:rPr lang="en-US" altLang="zh-CN" sz="4000" b="1" dirty="0" smtClean="0">
                  <a:solidFill>
                    <a:srgbClr val="00B05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+mn-ea"/>
                </a:rPr>
                <a:t>à</a:t>
              </a:r>
              <a:r>
                <a:rPr lang="zh-CN" altLang="en-US" sz="4000" b="1" dirty="0" smtClean="0">
                  <a:solidFill>
                    <a:srgbClr val="00B05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+mn-ea"/>
                </a:rPr>
                <a:t>-i</a:t>
              </a:r>
              <a:endParaRPr lang="zh-CN" altLang="en-US" sz="2800" b="1" dirty="0">
                <a:solidFill>
                  <a:srgbClr val="00B050"/>
                </a:solidFill>
                <a:latin typeface="方正达利体简体" panose="02000500000000000000" pitchFamily="2" charset="-122"/>
                <a:ea typeface="方正达利体简体" panose="02000500000000000000" pitchFamily="2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359194" y="1355629"/>
              <a:ext cx="6531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仿宋"/>
                  <a:ea typeface="华文仿宋"/>
                  <a:sym typeface="+mn-ea"/>
                </a:rPr>
                <a:t>└</a:t>
              </a:r>
              <a:endPara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3" name="文本框 5"/>
          <p:cNvSpPr txBox="1"/>
          <p:nvPr/>
        </p:nvSpPr>
        <p:spPr>
          <a:xfrm>
            <a:off x="6093790" y="212277"/>
            <a:ext cx="6096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rgbClr val="1E3F06"/>
                </a:solidFill>
                <a:latin typeface="方正楷体拼音字库01" panose="03000509000000000000" pitchFamily="65" charset="-122"/>
                <a:ea typeface="方正楷体拼音字库01" panose="03000509000000000000" pitchFamily="65" charset="-122"/>
                <a:sym typeface="+mn-ea"/>
              </a:rPr>
              <a:t>甘蔗</a:t>
            </a:r>
            <a:r>
              <a:rPr lang="zh-CN" altLang="en-US" sz="6000" dirty="0" smtClean="0">
                <a:solidFill>
                  <a:srgbClr val="1E3F06"/>
                </a:solidFill>
                <a:latin typeface="方正楷体拼音字库01" panose="03000509000000000000" pitchFamily="65" charset="-122"/>
                <a:ea typeface="方正楷体拼音字库01" panose="03000509000000000000" pitchFamily="65" charset="-122"/>
                <a:sym typeface="+mn-ea"/>
              </a:rPr>
              <a:t> </a:t>
            </a:r>
            <a:endParaRPr lang="en-US" altLang="zh-CN" sz="4000" dirty="0" smtClean="0">
              <a:solidFill>
                <a:srgbClr val="1E3F06"/>
              </a:solidFill>
              <a:latin typeface="方正楷体拼音字库01" panose="03000509000000000000" pitchFamily="65" charset="-122"/>
              <a:ea typeface="方正楷体拼音字库01" panose="03000509000000000000" pitchFamily="65" charset="-122"/>
              <a:sym typeface="+mn-ea"/>
            </a:endParaRPr>
          </a:p>
          <a:p>
            <a:pPr algn="ctr"/>
            <a:r>
              <a:rPr lang="en-US" altLang="zh-CN" sz="4000" b="1" dirty="0" err="1" smtClean="0">
                <a:solidFill>
                  <a:srgbClr val="00B05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ziǎ</a:t>
            </a:r>
            <a:endParaRPr lang="zh-CN" altLang="en-US" sz="2800" b="1" dirty="0">
              <a:solidFill>
                <a:srgbClr val="00B050"/>
              </a:solidFill>
              <a:latin typeface="方正达利体简体" panose="02000500000000000000" pitchFamily="2" charset="-122"/>
              <a:ea typeface="方正达利体简体" panose="02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0" y="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1E3F06"/>
                </a:solidFill>
                <a:sym typeface="+mn-ea"/>
              </a:rPr>
              <a:t>        </a:t>
            </a:r>
            <a:r>
              <a:rPr lang="zh-CN" altLang="en-US" sz="4000" dirty="0">
                <a:solidFill>
                  <a:srgbClr val="1E3F06"/>
                </a:solidFill>
                <a:sym typeface="+mn-ea"/>
              </a:rPr>
              <a:t>枇杷 </a:t>
            </a:r>
            <a:r>
              <a:rPr lang="zh-CN" altLang="en-US" sz="4000" dirty="0" smtClean="0">
                <a:solidFill>
                  <a:srgbClr val="1E3F06"/>
                </a:solidFill>
                <a:sym typeface="+mn-ea"/>
              </a:rPr>
              <a:t>bi</a:t>
            </a:r>
            <a:r>
              <a:rPr lang="zh-CN" altLang="en-US" sz="4000" dirty="0">
                <a:solidFill>
                  <a:srgbClr val="1E3F06"/>
                </a:solidFill>
                <a:sym typeface="+mn-ea"/>
              </a:rPr>
              <a:t>33-</a:t>
            </a:r>
            <a:r>
              <a:rPr lang="en-US" altLang="zh-CN" sz="4000" dirty="0">
                <a:solidFill>
                  <a:srgbClr val="1E3F06"/>
                </a:solidFill>
                <a:sym typeface="+mn-ea"/>
              </a:rPr>
              <a:t>w</a:t>
            </a:r>
            <a:r>
              <a:rPr lang="zh-CN" altLang="en-US" sz="4000" dirty="0">
                <a:solidFill>
                  <a:srgbClr val="1E3F06"/>
                </a:solidFill>
                <a:sym typeface="+mn-ea"/>
              </a:rPr>
              <a:t>a53</a:t>
            </a:r>
            <a:r>
              <a:rPr lang="zh-CN" altLang="en-US" sz="4000" dirty="0">
                <a:solidFill>
                  <a:srgbClr val="1E3F06"/>
                </a:solidFill>
              </a:rPr>
              <a:t>                   </a:t>
            </a:r>
            <a:r>
              <a:rPr lang="zh-CN" altLang="en-US" sz="4000" dirty="0">
                <a:solidFill>
                  <a:srgbClr val="1E3F06"/>
                </a:solidFill>
                <a:sym typeface="+mn-ea"/>
              </a:rPr>
              <a:t>杨梅 cuo55-ung53</a:t>
            </a:r>
          </a:p>
        </p:txBody>
      </p:sp>
      <p:pic>
        <p:nvPicPr>
          <p:cNvPr id="1026" name="Image1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771005" y="862013"/>
            <a:ext cx="5274310" cy="5133975"/>
          </a:xfrm>
          <a:prstGeom prst="rect">
            <a:avLst/>
          </a:prstGeom>
        </p:spPr>
      </p:pic>
      <p:pic>
        <p:nvPicPr>
          <p:cNvPr id="1028" name="Image1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8470" y="862965"/>
            <a:ext cx="5274310" cy="5020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0" y="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solidFill>
                  <a:srgbClr val="1E3F06"/>
                </a:solidFill>
                <a:sym typeface="+mn-ea"/>
              </a:rPr>
              <a:t>            </a:t>
            </a:r>
            <a:r>
              <a:rPr lang="zh-CN" altLang="en-US" sz="4000">
                <a:solidFill>
                  <a:srgbClr val="1E3F06"/>
                </a:solidFill>
                <a:sym typeface="+mn-ea"/>
              </a:rPr>
              <a:t>桃子 to53                        荔枝 </a:t>
            </a:r>
            <a:r>
              <a:rPr lang="en-US" altLang="zh-CN" sz="4000">
                <a:solidFill>
                  <a:srgbClr val="1E3F06"/>
                </a:solidFill>
                <a:sym typeface="+mn-ea"/>
              </a:rPr>
              <a:t>lie55-cie55</a:t>
            </a:r>
          </a:p>
        </p:txBody>
      </p:sp>
      <p:pic>
        <p:nvPicPr>
          <p:cNvPr id="1031" name="Image1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94335" y="754698"/>
            <a:ext cx="5274310" cy="5347335"/>
          </a:xfrm>
          <a:prstGeom prst="rect">
            <a:avLst/>
          </a:prstGeom>
        </p:spPr>
      </p:pic>
      <p:pic>
        <p:nvPicPr>
          <p:cNvPr id="1034" name="Image1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614795" y="755650"/>
            <a:ext cx="5274310" cy="5347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0" y="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1E3F06"/>
                </a:solidFill>
                <a:sym typeface="+mn-ea"/>
              </a:rPr>
              <a:t>番石榴 huang21-nuoh5-liu53  龙眼 leing33-ngeing33    </a:t>
            </a:r>
          </a:p>
        </p:txBody>
      </p:sp>
      <p:pic>
        <p:nvPicPr>
          <p:cNvPr id="4" name="图片 3" descr="cbda15995513330c4f8f8f869f0082f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2570" y="950595"/>
            <a:ext cx="5919470" cy="4956810"/>
          </a:xfrm>
          <a:prstGeom prst="rect">
            <a:avLst/>
          </a:prstGeom>
        </p:spPr>
      </p:pic>
      <p:pic>
        <p:nvPicPr>
          <p:cNvPr id="1033" name="Image1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724650" y="706438"/>
            <a:ext cx="5274310" cy="5445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-131445" y="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solidFill>
                  <a:srgbClr val="1E3F06"/>
                </a:solidFill>
                <a:sym typeface="+mn-ea"/>
              </a:rPr>
              <a:t>           </a:t>
            </a:r>
            <a:r>
              <a:rPr lang="zh-CN" altLang="en-US" sz="4000">
                <a:solidFill>
                  <a:srgbClr val="1E3F06"/>
                </a:solidFill>
                <a:sym typeface="+mn-ea"/>
              </a:rPr>
              <a:t>柿子 </a:t>
            </a:r>
            <a:r>
              <a:rPr lang="en-US" altLang="zh-CN" sz="4000">
                <a:solidFill>
                  <a:srgbClr val="1E3F06"/>
                </a:solidFill>
                <a:sym typeface="+mn-ea"/>
              </a:rPr>
              <a:t>kei242</a:t>
            </a:r>
            <a:r>
              <a:rPr lang="zh-CN" altLang="en-US" sz="4000">
                <a:solidFill>
                  <a:srgbClr val="1E3F06"/>
                </a:solidFill>
                <a:sym typeface="+mn-ea"/>
              </a:rPr>
              <a:t>                     橄榄 ga24-lan33</a:t>
            </a:r>
          </a:p>
        </p:txBody>
      </p:sp>
      <p:pic>
        <p:nvPicPr>
          <p:cNvPr id="3" name="图片 2" descr="bc3f12a8c21b8d90f875ef0bcf93888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9575" y="800100"/>
            <a:ext cx="4895215" cy="5257800"/>
          </a:xfrm>
          <a:prstGeom prst="rect">
            <a:avLst/>
          </a:prstGeom>
        </p:spPr>
      </p:pic>
      <p:pic>
        <p:nvPicPr>
          <p:cNvPr id="1029" name="Image1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39725" y="1021715"/>
            <a:ext cx="5274310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0" y="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1E3F06"/>
                </a:solidFill>
                <a:sym typeface="+mn-ea"/>
              </a:rPr>
              <a:t>    </a:t>
            </a:r>
            <a:r>
              <a:rPr lang="zh-CN" altLang="en-US" sz="4000">
                <a:solidFill>
                  <a:srgbClr val="1E3F06"/>
                </a:solidFill>
                <a:sym typeface="+mn-ea"/>
              </a:rPr>
              <a:t>荸荠（莓莳）</a:t>
            </a:r>
            <a:r>
              <a:rPr lang="en-US" altLang="zh-CN" sz="4000">
                <a:solidFill>
                  <a:srgbClr val="1E3F06"/>
                </a:solidFill>
                <a:sym typeface="+mn-ea"/>
              </a:rPr>
              <a:t>mui21-li53</a:t>
            </a:r>
            <a:r>
              <a:rPr lang="zh-CN" altLang="en-US" sz="4000">
                <a:solidFill>
                  <a:srgbClr val="1E3F06"/>
                </a:solidFill>
                <a:sym typeface="+mn-ea"/>
              </a:rPr>
              <a:t>          福桔 </a:t>
            </a:r>
            <a:r>
              <a:rPr lang="en-US" altLang="zh-CN" sz="4000">
                <a:solidFill>
                  <a:srgbClr val="1E3F06"/>
                </a:solidFill>
                <a:sym typeface="+mn-ea"/>
              </a:rPr>
              <a:t>huk55-geik24</a:t>
            </a:r>
            <a:r>
              <a:rPr lang="zh-CN" altLang="en-US" sz="4000">
                <a:solidFill>
                  <a:srgbClr val="1E3F06"/>
                </a:solidFill>
                <a:sym typeface="+mn-ea"/>
              </a:rPr>
              <a:t>   </a:t>
            </a:r>
            <a:r>
              <a:rPr lang="zh-CN" altLang="en-US" sz="2800">
                <a:solidFill>
                  <a:srgbClr val="1E3F06"/>
                </a:solidFill>
                <a:sym typeface="+mn-ea"/>
              </a:rPr>
              <a:t> </a:t>
            </a:r>
            <a:endParaRPr lang="zh-CN" sz="2800">
              <a:solidFill>
                <a:srgbClr val="1E3F06"/>
              </a:solidFill>
            </a:endParaRPr>
          </a:p>
        </p:txBody>
      </p:sp>
      <p:pic>
        <p:nvPicPr>
          <p:cNvPr id="1032" name="Image1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04825" y="892493"/>
            <a:ext cx="5274310" cy="5071745"/>
          </a:xfrm>
          <a:prstGeom prst="rect">
            <a:avLst/>
          </a:prstGeom>
        </p:spPr>
      </p:pic>
      <p:pic>
        <p:nvPicPr>
          <p:cNvPr id="1035" name="Image1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688455" y="893445"/>
            <a:ext cx="5273675" cy="5071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QQ图片20211004151557.png" descr="QQ图片2021100415155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100" y="596243"/>
            <a:ext cx="6180991" cy="61809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5" name="句3-谢谢大家，我好喜欢和大家作伴（玩耍）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12883" y="5570196"/>
            <a:ext cx="487363" cy="48736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0"/>
          <a:stretch/>
        </p:blipFill>
        <p:spPr bwMode="auto">
          <a:xfrm>
            <a:off x="676810" y="-8088"/>
            <a:ext cx="3631421" cy="2487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40" y="861402"/>
            <a:ext cx="3157538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6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224</Words>
  <Application>Microsoft Office PowerPoint</Application>
  <PresentationFormat>自定义</PresentationFormat>
  <Paragraphs>32</Paragraphs>
  <Slides>11</Slides>
  <Notes>0</Notes>
  <HiddenSlides>0</HiddenSlides>
  <MMClips>6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2" baseType="lpstr">
      <vt:lpstr>Office 主题</vt:lpstr>
      <vt:lpstr>PowerPoint 演示文稿</vt:lpstr>
      <vt:lpstr>PowerPoint 演示文稿</vt:lpstr>
      <vt:lpstr>PowerPoint 演示文稿</vt:lpstr>
      <vt:lpstr>十二月果子歌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az</dc:creator>
  <cp:lastModifiedBy>ASUS</cp:lastModifiedBy>
  <cp:revision>24</cp:revision>
  <dcterms:created xsi:type="dcterms:W3CDTF">2022-05-03T18:29:23Z</dcterms:created>
  <dcterms:modified xsi:type="dcterms:W3CDTF">2022-05-31T14:47:11Z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2052-3.9.6.6441</vt:lpwstr>
  </property>
</Properties>
</file>